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6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07.04.2026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大家好，欢迎来到本次光电系统实训课程。今天我们将学习“偏振和3D影像技术与应用”，内容涵盖偏振光学的基本原理，以及线偏振、圆偏振和红蓝滤色等多种3D成像技术。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实验结束后，我们准备了几个思考题，希望能帮助大家深入理解偏振和3D成像技术。这些问题涵盖了实验现象分析、技术原理探究以及实际应用比较等方面。欢迎大家积极思考和讨论。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实训到此结束。通过本次学习，我们理解了偏振光的基本概念及其在3D成像中的应用，亲手搭建并体验了四种不同的3D成像方法，并对比了它们的优缺点。希望大家对偏振技术和3D影像有了更深入的认识。下一次实训，我们将学习便携式光镊系统的搭建与应用，敬请期待。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实训的目的主要有五个方面：首先，理解偏振光和偏振技术的基本原理；其次，掌握不同类型偏振光的特性；再次，学习偏振光在3D影像中的应用；然后，了解红蓝滤色3D成像的原理；最后，通过亲手搭建和体验四种3D成像方法，深入理解人眼的立体视觉机制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了解人眼的立体视觉原理。我们之所以能看到立体的世界，是因为双眼从不同角度观察物体，大脑将这两幅图像合成为一个立体图像。3D显示技术正是基于这个原理，通过技术手段确保左右眼分别看到不同的图像，从而让我们感知到立体感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学习偏振光的基础知识。偏振光是指光的振动方向具有一定规律的光，主要有线偏振光、圆偏振光和椭圆偏振光。在3D成像中，偏振技术被广泛应用于分离左右眼的图像，从而实现立体显示。线偏振和圆偏振是两种常见的技术，它们各有优缺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本次实训我们将体验四种不同的3D成像方法。从简单的裸眼法，到基于偏振技术的线偏振法和圆偏振法，再到基于滤色技术的红蓝法。这些方法各有特点，适用于不同的场景，我们将逐一进行学习和体验。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现在我们来看看本次实验所需的装置和器件。整个系统搭建在光学面包板上，包括光源、透镜、偏振片、幻灯片、3D眼镜和投影屏幕等。这些元件将帮助我们搭建不同的3D成像系统，进行实验操作。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实验操作的第一部分，我们将体验裸眼法和线偏振法。首先，通过简单的纸筒体验裸眼3D效果，感受大脑的图像融合能力。然后，搭建线偏振3D投影系统，学习如何通过偏振技术分离左右眼图像，并体验其观看效果和局限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验的第二部分，我们将体验圆偏振法和红蓝滤色法。圆偏振法是在线偏振法的基础上发展而来，通过增加1/4波片，解决了线偏振法观看角度受限的问题。而红蓝滤色法则是一种低成本的方案，通过颜色来分离图像，但代价是颜色还原的失真。请大家逐一体验这两种方法，并比较它们的优缺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在实验开始前，请大家务必注意以下事项。正确区分幻灯片、确保光路精确对正、仔细调节偏振片、使用正确的投影屏幕、控制好实验环境以及注意用眼安全，这些都是保证实验成功和安全的关键。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1.jpe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svg"/><Relationship Id="rId5" Type="http://schemas.openxmlformats.org/officeDocument/2006/relationships/image" Target="../media/image17.svg"/><Relationship Id="rId4" Type="http://schemas.openxmlformats.org/officeDocument/2006/relationships/image" Target="../media/image25.svg"/><Relationship Id="rId9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svg"/><Relationship Id="rId5" Type="http://schemas.openxmlformats.org/officeDocument/2006/relationships/image" Target="../media/image14.svg"/><Relationship Id="rId4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9.sv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svg"/><Relationship Id="rId5" Type="http://schemas.openxmlformats.org/officeDocument/2006/relationships/image" Target="../media/image2.sv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.jpeg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5" Type="http://schemas.openxmlformats.org/officeDocument/2006/relationships/image" Target="../media/image15.svg"/><Relationship Id="rId4" Type="http://schemas.openxmlformats.org/officeDocument/2006/relationships/image" Target="../media/image14.svg"/><Relationship Id="rId9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svg"/><Relationship Id="rId5" Type="http://schemas.openxmlformats.org/officeDocument/2006/relationships/image" Target="../media/image18.svg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.jpe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svg"/><Relationship Id="rId5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1016000" y="1397000"/>
            <a:ext cx="1016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254000" dist="1270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16000" y="1397000"/>
            <a:ext cx="10160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270000" y="2649681"/>
            <a:ext cx="965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实训五：偏振和3D影像技术与应用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270000" y="3741881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偏振光学 · 线偏振3D · 圆偏振3D · 红蓝滤色3D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8594">
            <a:off x="3556008" y="4307031"/>
            <a:ext cx="508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8C8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1016000" y="5384800"/>
            <a:ext cx="10160000" cy="76200"/>
          </a:xfrm>
          <a:prstGeom prst="roundRect">
            <a:avLst>
              <a:gd name="adj" fmla="val 0"/>
            </a:avLst>
          </a:prstGeom>
          <a:solidFill>
            <a:srgbClr val="33333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762000"/>
            <a:ext cx="2514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思考与讨论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3970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1778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968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19050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现象分析：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如果将左右幻灯片交换，会看到什么现象？为什么会产生这种视觉差异？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32385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429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97000" y="33655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镜片原理：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RealD 3D眼镜片的构成是什么？若反向佩戴或滤光片放置错误会出现什么情况？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699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889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48260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自制探究：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3D投影幻灯片有什么特点？调研并思考自己动手制作简易3D幻灯片的方法。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350000" y="1778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4000" y="1968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19050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屏幕影响：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若换成普通白纸屏，线偏振、圆偏振和红蓝法分别会有什么结果？请实验验证。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350000" y="32385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04000" y="34290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85000" y="33655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技术对比：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比较线偏振与圆偏振3D的优缺点，分析为何主流影院多采用圆偏振技术。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350000" y="4699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04000" y="48895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985000" y="48260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色彩优化：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红蓝滤色法为何颜色还原不佳？探讨使用补色等技术的改进方法。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381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5207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4605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本次实训收获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955800"/>
            <a:ext cx="203200" cy="203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270000" y="19050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理解了偏振光的基本概念及其在3D成像中的应用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336800"/>
            <a:ext cx="203200" cy="2032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270000" y="22860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搭建并体验了四种3D视觉实现方法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717800"/>
            <a:ext cx="203200" cy="2032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270000" y="26670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对比了线偏振、圆偏振、红蓝滤色法的优缺点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098800"/>
            <a:ext cx="203200" cy="203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270000" y="30480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深化了对人眼立体视觉原理的认识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223000" y="1270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477000" y="14605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下一实训预告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968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858000" y="19050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便携式光镊系统的搭建与应用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4572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3000" y="48768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778000" y="4826000"/>
            <a:ext cx="889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“ 偏振技术——开启3D世界的钥匙 ”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203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实训目的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272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7145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理解偏振光和偏振技术的基本原理。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413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6162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26035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掌握光的偏振现象，包括线偏振光、圆偏振光和椭圆偏振光的特性。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3302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5052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524000" y="34925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掌握偏振光在3D影像技术中的应用（线偏振、圆偏振）。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191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3942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43815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学习红蓝滤色选择法3D成像原理。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080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283200"/>
            <a:ext cx="355600" cy="3556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524000" y="52705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搭建并体验四种3D视觉成像方法，理解人眼立体视觉机制。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8559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理论基础（1）—— 人眼立体视觉原理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2159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193800" y="21082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视觉感知机制：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人眼感知三维世界源于</a:t>
            </a: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双眼视差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。左、右眼从不同角度接收光线，大脑将两幅略有差异的图像融合，从而构建出物体的立体全貌。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000" y="3048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193800" y="29972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单眼观察局限：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若仅用一只眼睛观察，由于缺乏视差信息，物体的立体感会大大减弱。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000" y="3683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193800" y="36322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3D显示技术关键：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要重现立体图像，需在</a:t>
            </a: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记录环节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模仿人眼视角分别记录，在</a:t>
            </a: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显示环节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确保左右眼只能看到各自对应的图像。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699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50038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48260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核心思想：</a:t>
            </a:r>
            <a:r>
              <a:rPr lang="en-US" sz="20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3D显示技术的本质就是让左眼只看左图像，右眼只看右图像，最终由大脑融合产生立体感。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7048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理论基础（2）—— 偏振光基础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33782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222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33500" y="21844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线偏振光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2603500"/>
            <a:ext cx="2997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光的振动方向固定在一个平面内，可以通过偏振片产生。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94200" y="2032000"/>
            <a:ext cx="33782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84700" y="2222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965700" y="21844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圆偏振光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584700" y="2603500"/>
            <a:ext cx="2997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振动方向不断旋转，端点轨迹呈圆，可通过线偏振光加1/4波片产生。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26400" y="2032000"/>
            <a:ext cx="34036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16900" y="2222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597900" y="2184400"/>
            <a:ext cx="2667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椭圆偏振光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216900" y="2603500"/>
            <a:ext cx="30226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更一般的偏振状态，光的振动端点轨迹形成一个椭圆。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3937000"/>
            <a:ext cx="10668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500" y="41275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397000" y="4089400"/>
            <a:ext cx="990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在3D成像中的应用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952500" y="4572000"/>
            <a:ext cx="1028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通过偏振片和波片组合控制偏振状态，分离左右眼图像。线偏振眼镜需保持头部水平，而圆偏振眼镜允许头部任意倾斜，体验更舒适。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85598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理论基础（3）—— 四种3D成像方法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968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19304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裸眼强制合成法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524000" y="2286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入门级体验方法，通过纸筒限制视野，左右眼分别观看对应幻灯片，大脑自行融合产生3D效果。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1778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968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19304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线偏振消光选择法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985000" y="2286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使用双投影系统，光路中加入起偏器，观众佩戴线偏振眼镜，实现左右眼图像分离。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3302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492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34544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圆偏振消光选择法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524000" y="3810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在线偏振基础上增加1/4波片，产生左右旋圆偏振光。允许头部倾斜，观看体验更佳。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23000" y="3302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34925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34544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红蓝滤色选择法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985000" y="38100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利用红、蓝滤光片分离图像，成本较低，但会导致画面颜色还原失真。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62000" y="4826000"/>
            <a:ext cx="10668000" cy="889000"/>
          </a:xfrm>
          <a:prstGeom prst="roundRect">
            <a:avLst>
              <a:gd name="adj" fmla="val 14285"/>
            </a:avLst>
          </a:prstGeom>
          <a:solidFill>
            <a:srgbClr val="EBF2FA">
              <a:alpha val="10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092700"/>
            <a:ext cx="355600" cy="3556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1460500" y="5092700"/>
            <a:ext cx="127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屏幕要求：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2794000" y="5016500"/>
            <a:ext cx="812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线偏振/圆偏振法：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需使用保偏屏幕（如金属银幕），避免偏振态被破坏。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400" b="1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红蓝滤色法：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对屏幕无特殊要求，普通白色幕布即可。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1016000"/>
            <a:ext cx="3530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实验装置与器件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1844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0320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光学平台与系统搭建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651000" y="2413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基于300×450mm面包板，采用笼式结构；包含三轴支撑座、光杠等调节组件。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1115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390900"/>
            <a:ext cx="508000" cy="508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651000" y="32385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光源系统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651000" y="36195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配备2个白光LED光源（3W），支持亮度连续可调，满足不同成像亮度需求。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3180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5974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651000" y="44450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核心光学元件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651000" y="4826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金属边框透镜组（f=30/50.8/100mm）、可旋转线偏振片（起偏器）。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350000" y="19050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4000" y="2184400"/>
            <a:ext cx="508000" cy="508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239000" y="20320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成像材料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239000" y="2413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采用135标准幻灯片框，内装左右眼分离的投影片，用于生成视差图像。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350000" y="31115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04000" y="3390900"/>
            <a:ext cx="508000" cy="5080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7239000" y="32385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3D 观视设备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239000" y="36195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提供圆偏振 RealD 3D 眼镜与红蓝 3D 眼镜两种方案，适配不同偏振成像系统。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350000" y="43180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04000" y="4597400"/>
            <a:ext cx="508000" cy="5080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7239000" y="4445000"/>
            <a:ext cx="3937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显示终端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7239000" y="4826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专用保偏偏振投影屏，能够有效保持投影光的偏振态，确保3D成像质量。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762000" y="5715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4A90E2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110617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实验步骤（1）—— 裸眼法与线偏振法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6510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600200"/>
            <a:ext cx="41275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裸眼强制合成法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159000"/>
            <a:ext cx="4572000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28600" indent="-228600" algn="l">
              <a:lnSpc>
                <a:spcPct val="108333"/>
              </a:lnSpc>
              <a:buClr>
                <a:srgbClr val="333333"/>
              </a:buClr>
              <a:buChar char="•"/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用A4纸卷成一个直径约30mm、长度约300mm的纸筒。</a:t>
            </a:r>
            <a:endParaRPr lang="en-US" sz="1100"/>
          </a:p>
          <a:p>
            <a:pPr marL="228600" indent="-228600" algn="l">
              <a:lnSpc>
                <a:spcPct val="108333"/>
              </a:lnSpc>
              <a:buClr>
                <a:srgbClr val="333333"/>
              </a:buClr>
              <a:buChar char="•"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将纸筒分别对准左、右眼睛，确保每只眼睛只能看到对应的幻灯片图像。</a:t>
            </a:r>
          </a:p>
          <a:p>
            <a:pPr marL="228600" indent="-228600" algn="l">
              <a:lnSpc>
                <a:spcPct val="108333"/>
              </a:lnSpc>
              <a:buClr>
                <a:srgbClr val="333333"/>
              </a:buClr>
              <a:buChar char="•"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凝视图像2~3秒钟，感受大脑融合图像后产生的立体效果。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350000" y="1397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4000" y="1651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048500" y="1600200"/>
            <a:ext cx="41275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线偏振消光选择法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604000" y="2159000"/>
            <a:ext cx="4572000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28600" indent="-228600" algn="l">
              <a:lnSpc>
                <a:spcPct val="108333"/>
              </a:lnSpc>
              <a:buClr>
                <a:srgbClr val="333333"/>
              </a:buClr>
              <a:buChar char="•"/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搭建双投影光路：依次安装两个LED光源、照明透镜、幻灯片、成像透镜和起偏器。</a:t>
            </a:r>
            <a:endParaRPr lang="en-US" sz="1100"/>
          </a:p>
          <a:p>
            <a:pPr marL="228600" indent="-228600" algn="l">
              <a:lnSpc>
                <a:spcPct val="108333"/>
              </a:lnSpc>
              <a:buClr>
                <a:srgbClr val="333333"/>
              </a:buClr>
              <a:buChar char="•"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仔细调节两路光路，使投影在屏幕上的两幅图像完全重合。</a:t>
            </a:r>
          </a:p>
          <a:p>
            <a:pPr marL="228600" indent="-228600" algn="l">
              <a:lnSpc>
                <a:spcPct val="108333"/>
              </a:lnSpc>
              <a:buClr>
                <a:srgbClr val="333333"/>
              </a:buClr>
              <a:buChar char="•"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佩戴线偏振3D眼镜，旋转起偏器至左右眼图像完全分离。</a:t>
            </a:r>
          </a:p>
          <a:p>
            <a:pPr marL="228600" indent="-228600" algn="l">
              <a:lnSpc>
                <a:spcPct val="108333"/>
              </a:lnSpc>
              <a:buClr>
                <a:srgbClr val="333333"/>
              </a:buClr>
              <a:buChar char="•"/>
            </a:pP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同时打开两路光源，注视投影屏幕，体验立体效果并尝试歪头观察。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5207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461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5397500"/>
            <a:ext cx="9715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实验提示：</a:t>
            </a: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在调节线偏振光路时，务必耐心细致，确保两幅图像在屏幕上的几何位置完全重合，这是观察到清晰立体效果的关键前提。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85598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实验步骤（2）—— 圆偏振法与红蓝法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10668000" cy="15875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095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0320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3️⃣ 圆偏振消光选择法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524000" y="24384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• 在线偏振光路基础上，将起偏器替换为线偏振片与1/4波片的组合。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• 确保两路光路分别产生左旋和右旋圆偏振光，佩戴圆偏振3D眼镜观察效果。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762000" y="3619500"/>
            <a:ext cx="10668000" cy="15875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4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810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37465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4️⃣ 红蓝滤色选择法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524000" y="4152900"/>
            <a:ext cx="965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• 将圆偏振片替换为红、蓝滤色片（左红右蓝），佩戴红蓝3D眼镜观察。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• 重点观察投影图像的颜色是否存在失真现象。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5334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5626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460500" y="5461000"/>
            <a:ext cx="977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提示：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红蓝法成本较低，但色彩还原效果不佳，通常适用于对颜色要求不高的场合。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20066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注意事项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4003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21590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幻灯片区分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524000" y="25146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区分左眼(L)和右眼幻灯片，注意标识（如红点），务必正确放置。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3302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6703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524000" y="34290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光路对正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524000" y="37846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确保两路投影图像完全重合，否则会严重影响立体感甚至无法观看。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572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9403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524000" y="46990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偏振片调节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524000" y="50546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调节起偏器时，观察单路图像在另一眼镜片中亮度，应调至最暗。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350000" y="2032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4000" y="24003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7112000" y="21590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屏幕选择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112000" y="25146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必须使用保偏屏幕（如金属银幕），普通白纸会导致偏振光退偏。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350000" y="3302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04000" y="3670300"/>
            <a:ext cx="406400" cy="4064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7112000" y="34290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环境光控制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7112000" y="37846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实验应在较暗环境中进行，避免环境杂光干扰投影效果。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6350000" y="4572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04000" y="4940300"/>
            <a:ext cx="406400" cy="4064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7112000" y="46990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用眼安全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7112000" y="50546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避免长时间注视强光，以防造成视觉疲劳。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725</Words>
  <Application>Microsoft Office PowerPoint</Application>
  <PresentationFormat>宽屏</PresentationFormat>
  <Paragraphs>128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yanli</cp:lastModifiedBy>
  <cp:revision>2</cp:revision>
  <dcterms:modified xsi:type="dcterms:W3CDTF">2026-04-07T12:50:00Z</dcterms:modified>
</cp:coreProperties>
</file>