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游戏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中的文字元素设计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DF7C9F-37DE-4EA0-9248-9527F1F53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49" y="1050512"/>
            <a:ext cx="4914902" cy="542199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346F299-A0D3-4DED-A84E-54672CAAEB7A}"/>
              </a:ext>
            </a:extLst>
          </p:cNvPr>
          <p:cNvSpPr/>
          <p:nvPr/>
        </p:nvSpPr>
        <p:spPr>
          <a:xfrm>
            <a:off x="2827432" y="1321619"/>
            <a:ext cx="3945311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3200" dirty="0"/>
              <a:t>文字在游戏</a:t>
            </a:r>
            <a:r>
              <a:rPr lang="en-US" altLang="zh-CN" sz="3200" dirty="0"/>
              <a:t>UI</a:t>
            </a:r>
            <a:r>
              <a:rPr lang="zh-CN" altLang="zh-CN" sz="3200" dirty="0"/>
              <a:t>中</a:t>
            </a:r>
            <a:endParaRPr lang="en-US" altLang="zh-CN" sz="3200" dirty="0"/>
          </a:p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3200" dirty="0"/>
              <a:t>的重要性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F989DF-C9C7-4A54-8FA6-4EAB470D77CA}"/>
              </a:ext>
            </a:extLst>
          </p:cNvPr>
          <p:cNvSpPr/>
          <p:nvPr/>
        </p:nvSpPr>
        <p:spPr>
          <a:xfrm>
            <a:off x="3772314" y="3150816"/>
            <a:ext cx="305724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文字是信息传递</a:t>
            </a:r>
            <a:endParaRPr lang="en-US" altLang="zh-CN" sz="3200" dirty="0"/>
          </a:p>
          <a:p>
            <a:r>
              <a:rPr lang="zh-CN" altLang="zh-CN" sz="3200" dirty="0"/>
              <a:t>的媒介</a:t>
            </a:r>
            <a:endParaRPr lang="zh-CN" altLang="en-US" sz="3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050D97-BF6A-4B97-B3C2-F1E281B003BB}"/>
              </a:ext>
            </a:extLst>
          </p:cNvPr>
          <p:cNvSpPr/>
          <p:nvPr/>
        </p:nvSpPr>
        <p:spPr>
          <a:xfrm>
            <a:off x="2752133" y="4959300"/>
            <a:ext cx="4355680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3200" dirty="0"/>
              <a:t>文字作为游戏</a:t>
            </a:r>
            <a:r>
              <a:rPr lang="en-US" altLang="zh-CN" sz="3200" dirty="0"/>
              <a:t>UI</a:t>
            </a:r>
            <a:r>
              <a:rPr lang="zh-CN" altLang="zh-CN" sz="3200" dirty="0"/>
              <a:t>中</a:t>
            </a:r>
            <a:endParaRPr lang="en-US" altLang="zh-CN" sz="3200" dirty="0"/>
          </a:p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3200" dirty="0"/>
              <a:t>的视觉元素</a:t>
            </a:r>
          </a:p>
        </p:txBody>
      </p:sp>
    </p:spTree>
    <p:extLst>
      <p:ext uri="{BB962C8B-B14F-4D97-AF65-F5344CB8AC3E}">
        <p14:creationId xmlns:p14="http://schemas.microsoft.com/office/powerpoint/2010/main" val="590703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中的文字元素设计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F970485E-57D4-4D10-B3B8-85E049754F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D717C41-B5A2-4073-859C-17CD4178C2A0}"/>
              </a:ext>
            </a:extLst>
          </p:cNvPr>
          <p:cNvSpPr/>
          <p:nvPr/>
        </p:nvSpPr>
        <p:spPr>
          <a:xfrm>
            <a:off x="1460557" y="1324240"/>
            <a:ext cx="3735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文字在游戏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中的重要性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C468186-3A62-4F96-8CA5-7B71CB6D3A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86" y="2137986"/>
            <a:ext cx="6598228" cy="206248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54EAA73-B223-480A-90C8-F7B793B080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9" y="4200468"/>
            <a:ext cx="6598228" cy="199442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9BAD7FFF-FCDD-484E-B5C7-A9AE8AC9CBBE}"/>
              </a:ext>
            </a:extLst>
          </p:cNvPr>
          <p:cNvSpPr/>
          <p:nvPr/>
        </p:nvSpPr>
        <p:spPr>
          <a:xfrm>
            <a:off x="3457818" y="2662443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作为文字最原始的功能性元素</a:t>
            </a:r>
            <a:r>
              <a:rPr lang="zh-CN" altLang="en-US" sz="2400" dirty="0">
                <a:solidFill>
                  <a:schemeClr val="bg1"/>
                </a:solidFill>
              </a:rPr>
              <a:t>，</a:t>
            </a:r>
            <a:endParaRPr lang="en-US" altLang="zh-CN" sz="2400" dirty="0">
              <a:solidFill>
                <a:schemeClr val="bg1"/>
              </a:solidFill>
            </a:endParaRPr>
          </a:p>
          <a:p>
            <a:r>
              <a:rPr lang="zh-CN" altLang="zh-CN" sz="2400" dirty="0">
                <a:solidFill>
                  <a:schemeClr val="bg1"/>
                </a:solidFill>
              </a:rPr>
              <a:t>进行信息和情感的传递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6093C01-6CA3-4B95-B51B-ABA12DF61454}"/>
              </a:ext>
            </a:extLst>
          </p:cNvPr>
          <p:cNvSpPr/>
          <p:nvPr/>
        </p:nvSpPr>
        <p:spPr>
          <a:xfrm>
            <a:off x="1740477" y="4597516"/>
            <a:ext cx="41459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</a:rPr>
              <a:t>作为视觉图形元素减弱信息传递功能，增强文字字形的审美价值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34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1B6FD6E-A82A-478E-A311-5B57B2621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80236" y="1173132"/>
            <a:ext cx="4191446" cy="61703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中的文字元素设计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F970485E-57D4-4D10-B3B8-85E049754FD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D717C41-B5A2-4073-859C-17CD4178C2A0}"/>
              </a:ext>
            </a:extLst>
          </p:cNvPr>
          <p:cNvSpPr/>
          <p:nvPr/>
        </p:nvSpPr>
        <p:spPr>
          <a:xfrm>
            <a:off x="1445847" y="1324240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文字是信息传递的媒介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07FEDB-EEE1-44DE-8F7B-334664F4C65F}"/>
              </a:ext>
            </a:extLst>
          </p:cNvPr>
          <p:cNvSpPr/>
          <p:nvPr/>
        </p:nvSpPr>
        <p:spPr>
          <a:xfrm>
            <a:off x="2174298" y="2445212"/>
            <a:ext cx="47850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solidFill>
                  <a:schemeClr val="bg1"/>
                </a:solidFill>
              </a:rPr>
              <a:t>      </a:t>
            </a:r>
            <a:r>
              <a:rPr lang="zh-CN" altLang="zh-CN" sz="2400" dirty="0">
                <a:solidFill>
                  <a:schemeClr val="bg1"/>
                </a:solidFill>
              </a:rPr>
              <a:t>作为信息传递的媒介，文字在游戏界面中主要发挥了解释说明的功能，例如玩家在面对一款新的游戏时所需要的游戏规则说明性界面中，文字可以清晰地表达出游戏的玩法，当然，很多游戏规则说明界面中使用了文字与图形相结合的方式，增添了说明的生动性</a:t>
            </a:r>
            <a:r>
              <a:rPr lang="zh-CN" altLang="en-US" sz="24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79376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中的文字元素设计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F970485E-57D4-4D10-B3B8-85E049754F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DD717C41-B5A2-4073-859C-17CD4178C2A0}"/>
              </a:ext>
            </a:extLst>
          </p:cNvPr>
          <p:cNvSpPr/>
          <p:nvPr/>
        </p:nvSpPr>
        <p:spPr>
          <a:xfrm>
            <a:off x="1462077" y="1324240"/>
            <a:ext cx="43765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文字作为游戏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中的视觉元素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20A4001-0793-45C4-90C5-FFACF939C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48" y="2000250"/>
            <a:ext cx="6019294" cy="442652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B9474AC-7EC3-4989-94BD-9606C64B8CE6}"/>
              </a:ext>
            </a:extLst>
          </p:cNvPr>
          <p:cNvSpPr/>
          <p:nvPr/>
        </p:nvSpPr>
        <p:spPr>
          <a:xfrm>
            <a:off x="2389903" y="2792471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</a:t>
            </a:r>
            <a:r>
              <a:rPr lang="zh-CN" altLang="zh-CN" sz="2400" dirty="0">
                <a:solidFill>
                  <a:schemeClr val="bg1"/>
                </a:solidFill>
              </a:rPr>
              <a:t>文字作为图形元素在游戏界面中还起到审美与情感传递的功能。文字是在原始图形的基础上演变而来的，是一种抽象的符号、静态的语言，其本身就具有图形之美。</a:t>
            </a:r>
          </a:p>
        </p:txBody>
      </p:sp>
    </p:spTree>
    <p:extLst>
      <p:ext uri="{BB962C8B-B14F-4D97-AF65-F5344CB8AC3E}">
        <p14:creationId xmlns:p14="http://schemas.microsoft.com/office/powerpoint/2010/main" val="1729789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中的动态控制元素设计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CB8B3B6-1655-489D-8B58-EA24DCACEF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65" y="1054677"/>
            <a:ext cx="5216236" cy="521623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C644CD-ACE1-4F40-8DC0-A9CA68E15BFF}"/>
              </a:ext>
            </a:extLst>
          </p:cNvPr>
          <p:cNvSpPr/>
          <p:nvPr/>
        </p:nvSpPr>
        <p:spPr>
          <a:xfrm>
            <a:off x="3392315" y="1238889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按钮元素设计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B93E2C9-4965-442B-8B6D-489A0EA67629}"/>
              </a:ext>
            </a:extLst>
          </p:cNvPr>
          <p:cNvSpPr/>
          <p:nvPr/>
        </p:nvSpPr>
        <p:spPr>
          <a:xfrm>
            <a:off x="2138463" y="2290098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进度条元素设计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1331D2-E9E3-45C6-B08C-E6E48E6DAEC6}"/>
              </a:ext>
            </a:extLst>
          </p:cNvPr>
          <p:cNvSpPr/>
          <p:nvPr/>
        </p:nvSpPr>
        <p:spPr>
          <a:xfrm>
            <a:off x="2439321" y="3308852"/>
            <a:ext cx="46987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滚动条元素设计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8F243C3-1F21-40F2-B2DB-389628FE4E9F}"/>
              </a:ext>
            </a:extLst>
          </p:cNvPr>
          <p:cNvSpPr/>
          <p:nvPr/>
        </p:nvSpPr>
        <p:spPr>
          <a:xfrm>
            <a:off x="1626748" y="4360061"/>
            <a:ext cx="41857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/>
              <a:t>列表元素设计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737A604-F676-4E1A-A130-300C80B8C5CB}"/>
              </a:ext>
            </a:extLst>
          </p:cNvPr>
          <p:cNvSpPr/>
          <p:nvPr/>
        </p:nvSpPr>
        <p:spPr>
          <a:xfrm>
            <a:off x="2138463" y="5378815"/>
            <a:ext cx="5211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文本输入元素设计</a:t>
            </a:r>
          </a:p>
        </p:txBody>
      </p:sp>
    </p:spTree>
    <p:extLst>
      <p:ext uri="{BB962C8B-B14F-4D97-AF65-F5344CB8AC3E}">
        <p14:creationId xmlns:p14="http://schemas.microsoft.com/office/powerpoint/2010/main" val="617953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57757" y="1324240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设计制作消除类游戏的按钮</a:t>
            </a:r>
          </a:p>
        </p:txBody>
      </p:sp>
      <p:pic>
        <p:nvPicPr>
          <p:cNvPr id="10" name="图片 9" descr="图片包含 电子产品&#10;&#10;描述已自动生成">
            <a:extLst>
              <a:ext uri="{FF2B5EF4-FFF2-40B4-BE49-F238E27FC236}">
                <a16:creationId xmlns:a16="http://schemas.microsoft.com/office/drawing/2014/main" id="{8E83325E-43E2-48D9-8B6A-DE4301BA167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757" y="2067792"/>
            <a:ext cx="6410082" cy="401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976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8488" y="1324240"/>
            <a:ext cx="4673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设计制作机械类型的游戏进度条</a:t>
            </a:r>
          </a:p>
        </p:txBody>
      </p:sp>
      <p:pic>
        <p:nvPicPr>
          <p:cNvPr id="7" name="图片 6" descr="图片包含 室内, 天空&#10;&#10;描述已自动生成">
            <a:extLst>
              <a:ext uri="{FF2B5EF4-FFF2-40B4-BE49-F238E27FC236}">
                <a16:creationId xmlns:a16="http://schemas.microsoft.com/office/drawing/2014/main" id="{E6E09314-35BD-46AB-9661-A34BF881068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408" y="2218458"/>
            <a:ext cx="6843184" cy="379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54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中的其他元素设计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323CDD8-8545-4E74-8489-350741200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01" y="1340427"/>
            <a:ext cx="7897508" cy="476942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D53518A-CB2E-4395-B436-0EF0D3233521}"/>
              </a:ext>
            </a:extLst>
          </p:cNvPr>
          <p:cNvSpPr/>
          <p:nvPr/>
        </p:nvSpPr>
        <p:spPr>
          <a:xfrm>
            <a:off x="1731318" y="1838510"/>
            <a:ext cx="56813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游戏</a:t>
            </a:r>
            <a:r>
              <a:rPr lang="en-US" altLang="zh-CN" sz="4000" dirty="0">
                <a:solidFill>
                  <a:schemeClr val="bg1"/>
                </a:solidFill>
              </a:rPr>
              <a:t>UI</a:t>
            </a:r>
            <a:r>
              <a:rPr lang="zh-CN" altLang="zh-CN" sz="4000" dirty="0">
                <a:solidFill>
                  <a:schemeClr val="bg1"/>
                </a:solidFill>
              </a:rPr>
              <a:t>中的视听元素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6F0AB2C-CA8C-4625-8AA6-801D2CD30741}"/>
              </a:ext>
            </a:extLst>
          </p:cNvPr>
          <p:cNvSpPr/>
          <p:nvPr/>
        </p:nvSpPr>
        <p:spPr>
          <a:xfrm>
            <a:off x="2978911" y="332994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声音元素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7C90FAD-0359-48F8-895B-B79F28BA08AA}"/>
              </a:ext>
            </a:extLst>
          </p:cNvPr>
          <p:cNvSpPr/>
          <p:nvPr/>
        </p:nvSpPr>
        <p:spPr>
          <a:xfrm>
            <a:off x="2177615" y="4897046"/>
            <a:ext cx="56813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游戏</a:t>
            </a:r>
            <a:r>
              <a:rPr lang="en-US" altLang="zh-CN" sz="4000" dirty="0">
                <a:solidFill>
                  <a:schemeClr val="bg1"/>
                </a:solidFill>
              </a:rPr>
              <a:t>UI</a:t>
            </a:r>
            <a:r>
              <a:rPr lang="zh-CN" altLang="zh-CN" sz="4000" dirty="0">
                <a:solidFill>
                  <a:schemeClr val="bg1"/>
                </a:solidFill>
              </a:rPr>
              <a:t>中的合理配色</a:t>
            </a:r>
          </a:p>
        </p:txBody>
      </p:sp>
    </p:spTree>
    <p:extLst>
      <p:ext uri="{BB962C8B-B14F-4D97-AF65-F5344CB8AC3E}">
        <p14:creationId xmlns:p14="http://schemas.microsoft.com/office/powerpoint/2010/main" val="3681888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中的其他元素设计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B016F113-DB3C-48A4-95D7-A51E1B3F7E5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201B02C-8B4A-4E93-8234-932D7311F308}"/>
              </a:ext>
            </a:extLst>
          </p:cNvPr>
          <p:cNvSpPr/>
          <p:nvPr/>
        </p:nvSpPr>
        <p:spPr>
          <a:xfrm>
            <a:off x="1419749" y="1324240"/>
            <a:ext cx="4055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声音元素在游戏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中的作用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13F3A2C-FBB3-4CF2-AABE-74DAD051C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9" y="1964119"/>
            <a:ext cx="4473050" cy="44730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C9864F4-A828-4F9D-91E0-741ED976F80F}"/>
              </a:ext>
            </a:extLst>
          </p:cNvPr>
          <p:cNvSpPr/>
          <p:nvPr/>
        </p:nvSpPr>
        <p:spPr>
          <a:xfrm>
            <a:off x="2588665" y="270019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消除歧义</a:t>
            </a:r>
            <a:endParaRPr lang="zh-CN" altLang="en-US" sz="32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F1D8924-9654-40A0-B98F-32F2CE108DF9}"/>
              </a:ext>
            </a:extLst>
          </p:cNvPr>
          <p:cNvSpPr/>
          <p:nvPr/>
        </p:nvSpPr>
        <p:spPr>
          <a:xfrm>
            <a:off x="4774309" y="2506587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及时提供</a:t>
            </a:r>
            <a:endParaRPr lang="en-US" altLang="zh-CN" sz="3200" dirty="0"/>
          </a:p>
          <a:p>
            <a:r>
              <a:rPr lang="zh-CN" altLang="zh-CN" sz="3200" dirty="0"/>
              <a:t>反馈</a:t>
            </a:r>
            <a:endParaRPr lang="zh-CN" altLang="en-US" sz="32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2EF945D-5ED9-4764-814C-1B6F73C2F7F0}"/>
              </a:ext>
            </a:extLst>
          </p:cNvPr>
          <p:cNvSpPr/>
          <p:nvPr/>
        </p:nvSpPr>
        <p:spPr>
          <a:xfrm>
            <a:off x="4774309" y="4789981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强化视觉</a:t>
            </a:r>
            <a:endParaRPr lang="en-US" altLang="zh-CN" sz="3200" dirty="0"/>
          </a:p>
          <a:p>
            <a:r>
              <a:rPr lang="zh-CN" altLang="zh-CN" sz="3200" dirty="0"/>
              <a:t>效果</a:t>
            </a:r>
            <a:endParaRPr lang="zh-CN" altLang="en-US" sz="32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3447597-7846-4C4C-8411-00AD80367E89}"/>
              </a:ext>
            </a:extLst>
          </p:cNvPr>
          <p:cNvSpPr/>
          <p:nvPr/>
        </p:nvSpPr>
        <p:spPr>
          <a:xfrm>
            <a:off x="2543551" y="4709994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增强游戏</a:t>
            </a:r>
            <a:endParaRPr lang="en-US" altLang="zh-CN" sz="3200" dirty="0"/>
          </a:p>
          <a:p>
            <a:r>
              <a:rPr lang="zh-CN" altLang="zh-CN" sz="3200" dirty="0"/>
              <a:t>氛围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57343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22144" y="1324240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设计制作机械类游戏启动界面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2318AA5-8E46-447A-A7B0-AD4C8023B37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69" y="2260022"/>
            <a:ext cx="6622532" cy="367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5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383717" y="3003890"/>
            <a:ext cx="614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  游戏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的构成元素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40607" y="1324240"/>
            <a:ext cx="42947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版游戏的启动按钮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60D732-6FFB-4E3F-8D39-0C5266945D28}"/>
              </a:ext>
            </a:extLst>
          </p:cNvPr>
          <p:cNvGrpSpPr/>
          <p:nvPr/>
        </p:nvGrpSpPr>
        <p:grpSpPr>
          <a:xfrm>
            <a:off x="1395242" y="2400231"/>
            <a:ext cx="6060234" cy="2871671"/>
            <a:chOff x="1897250" y="2275695"/>
            <a:chExt cx="5004947" cy="237161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5AE55D6-A440-4632-8F82-3EB1A128A3F2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250" y="2275695"/>
              <a:ext cx="2419985" cy="100774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B407173-FD73-49B6-A28B-5B7FDDCDD4B5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6497" y="2275695"/>
              <a:ext cx="2425700" cy="104394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28AFDC7-64FB-41B9-A374-46EC17EB4AE3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250" y="3639567"/>
              <a:ext cx="2465705" cy="1007745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240C03AF-37A4-4E80-8823-E0D0B8D67292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05" y="4047144"/>
            <a:ext cx="2937156" cy="1224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22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设计中的视觉元素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1B786B8-2ED4-4788-8FB5-967CFD284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23" y="1217375"/>
            <a:ext cx="6089072" cy="52649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BFB6D87-36A2-48D9-BBF1-EC02B6966E39}"/>
              </a:ext>
            </a:extLst>
          </p:cNvPr>
          <p:cNvSpPr/>
          <p:nvPr/>
        </p:nvSpPr>
        <p:spPr>
          <a:xfrm>
            <a:off x="2529969" y="1810946"/>
            <a:ext cx="32271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1050" b="1" kern="1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000" dirty="0">
                <a:solidFill>
                  <a:schemeClr val="bg1"/>
                </a:solidFill>
              </a:rPr>
              <a:t>色彩元素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F991E5C-D40C-4E11-82B6-003D719016DD}"/>
              </a:ext>
            </a:extLst>
          </p:cNvPr>
          <p:cNvSpPr/>
          <p:nvPr/>
        </p:nvSpPr>
        <p:spPr>
          <a:xfrm>
            <a:off x="3371348" y="3346535"/>
            <a:ext cx="31598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图形元素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B6CE7A-599B-4E3C-85CF-C63714A886AA}"/>
              </a:ext>
            </a:extLst>
          </p:cNvPr>
          <p:cNvSpPr/>
          <p:nvPr/>
        </p:nvSpPr>
        <p:spPr>
          <a:xfrm>
            <a:off x="4079839" y="4882124"/>
            <a:ext cx="31598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>
                <a:solidFill>
                  <a:schemeClr val="bg1"/>
                </a:solidFill>
              </a:rPr>
              <a:t>文字元素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30366" y="1324240"/>
            <a:ext cx="5634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设计制作消除类游戏的头像和文字元素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E57B637-BB3E-4047-B398-A1CF4794D35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066" y="2150918"/>
            <a:ext cx="6402470" cy="4031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57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中的图形元素设计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072B929-A8BF-435F-86E1-1B49784CC5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26" y="1492213"/>
            <a:ext cx="6691748" cy="437233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22246E5-3979-4BD7-960C-9F4C9C09E421}"/>
              </a:ext>
            </a:extLst>
          </p:cNvPr>
          <p:cNvSpPr/>
          <p:nvPr/>
        </p:nvSpPr>
        <p:spPr>
          <a:xfrm>
            <a:off x="1271871" y="1849064"/>
            <a:ext cx="46987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/>
              <a:t>图形元素的功能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4F4BEA-8F11-47FB-A265-71B036332512}"/>
              </a:ext>
            </a:extLst>
          </p:cNvPr>
          <p:cNvSpPr/>
          <p:nvPr/>
        </p:nvSpPr>
        <p:spPr>
          <a:xfrm>
            <a:off x="1204545" y="3294579"/>
            <a:ext cx="4766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1050" b="1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4000" dirty="0"/>
              <a:t>图形元素的作用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858830-D89D-41B9-9A99-5FDAFD6E2559}"/>
              </a:ext>
            </a:extLst>
          </p:cNvPr>
          <p:cNvSpPr/>
          <p:nvPr/>
        </p:nvSpPr>
        <p:spPr>
          <a:xfrm>
            <a:off x="1269381" y="4787672"/>
            <a:ext cx="46554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  <a:buSzPts val="1050"/>
            </a:pPr>
            <a:r>
              <a:rPr lang="zh-CN" altLang="zh-CN" sz="4000" dirty="0"/>
              <a:t>游戏</a:t>
            </a:r>
            <a:r>
              <a:rPr lang="en-US" altLang="zh-CN" sz="4000" dirty="0"/>
              <a:t>UI</a:t>
            </a:r>
            <a:r>
              <a:rPr lang="zh-CN" altLang="zh-CN" sz="4000" dirty="0"/>
              <a:t>中的图标</a:t>
            </a:r>
          </a:p>
        </p:txBody>
      </p:sp>
    </p:spTree>
    <p:extLst>
      <p:ext uri="{BB962C8B-B14F-4D97-AF65-F5344CB8AC3E}">
        <p14:creationId xmlns:p14="http://schemas.microsoft.com/office/powerpoint/2010/main" val="410947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中的图形元素设计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B28220CE-53FB-4A69-898F-E1D0384EF9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CD9167B-4884-4E9C-A679-D8CB834AAB64}"/>
              </a:ext>
            </a:extLst>
          </p:cNvPr>
          <p:cNvSpPr/>
          <p:nvPr/>
        </p:nvSpPr>
        <p:spPr>
          <a:xfrm>
            <a:off x="1448760" y="1324240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图形元素的功能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793DF6-EF02-4624-8DF8-C4E69EB46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109" y="2086150"/>
            <a:ext cx="5706290" cy="458515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D4A7176F-91F9-449F-A1DC-200C8DD99078}"/>
              </a:ext>
            </a:extLst>
          </p:cNvPr>
          <p:cNvSpPr/>
          <p:nvPr/>
        </p:nvSpPr>
        <p:spPr>
          <a:xfrm>
            <a:off x="1931864" y="3071379"/>
            <a:ext cx="52378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 </a:t>
            </a:r>
            <a:r>
              <a:rPr lang="zh-CN" altLang="zh-CN" sz="2400" dirty="0"/>
              <a:t>图形元素是以“看”而非“读”为主的元素形式，因此，图形元素的视觉装饰性功能是其主要的功能。比起文字的功能，图形存在更宽泛的信息传递意义。文字的表达是线性的，而图形的表达更加直观，有文字所无法达到意义的表达功能。</a:t>
            </a:r>
          </a:p>
        </p:txBody>
      </p:sp>
    </p:spTree>
    <p:extLst>
      <p:ext uri="{BB962C8B-B14F-4D97-AF65-F5344CB8AC3E}">
        <p14:creationId xmlns:p14="http://schemas.microsoft.com/office/powerpoint/2010/main" val="3645486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中的图形元素设计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B28220CE-53FB-4A69-898F-E1D0384EF9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CD9167B-4884-4E9C-A679-D8CB834AAB64}"/>
              </a:ext>
            </a:extLst>
          </p:cNvPr>
          <p:cNvSpPr/>
          <p:nvPr/>
        </p:nvSpPr>
        <p:spPr>
          <a:xfrm>
            <a:off x="1448760" y="1324240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图形元素的作用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3907C9-A4C3-494E-B9B9-2D54CA385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9" y="1984876"/>
            <a:ext cx="6556664" cy="45923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0430242-C5CB-4111-BBA8-63A52607CBD3}"/>
              </a:ext>
            </a:extLst>
          </p:cNvPr>
          <p:cNvSpPr/>
          <p:nvPr/>
        </p:nvSpPr>
        <p:spPr>
          <a:xfrm>
            <a:off x="2425701" y="34290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60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游戏</a:t>
            </a:r>
            <a:r>
              <a:rPr lang="en-US" altLang="zh-CN" sz="2400" dirty="0"/>
              <a:t>UI</a:t>
            </a:r>
            <a:r>
              <a:rPr lang="zh-CN" altLang="zh-CN" sz="2400" dirty="0"/>
              <a:t>中恰当的图形应用可以激发玩家的游戏体验，并能够增强游戏信息的传递效果，甚至可以让玩家在身临其境的感受中顺利完成游戏任务。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ACF0672-E4C0-4D07-88FC-3B0AE4E519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115" y="2951018"/>
            <a:ext cx="322118" cy="32211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49064EA-C91F-4AD8-B72B-4E2529A47D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292" y="5948775"/>
            <a:ext cx="327334" cy="32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51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中的图形元素设计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B28220CE-53FB-4A69-898F-E1D0384EF9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CD9167B-4884-4E9C-A679-D8CB834AAB64}"/>
              </a:ext>
            </a:extLst>
          </p:cNvPr>
          <p:cNvSpPr/>
          <p:nvPr/>
        </p:nvSpPr>
        <p:spPr>
          <a:xfrm>
            <a:off x="1436736" y="1324240"/>
            <a:ext cx="2452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中的图标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0CFE05-3C4E-478C-AFFA-CD158C565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698" y="1231650"/>
            <a:ext cx="6006349" cy="525714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8182164-B797-4A1B-95C4-6AB24217761C}"/>
              </a:ext>
            </a:extLst>
          </p:cNvPr>
          <p:cNvSpPr/>
          <p:nvPr/>
        </p:nvSpPr>
        <p:spPr>
          <a:xfrm>
            <a:off x="1782041" y="2896513"/>
            <a:ext cx="54344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>
                <a:solidFill>
                  <a:schemeClr val="bg1"/>
                </a:solidFill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</a:rPr>
              <a:t>图标在游戏界面中应用非常频繁，也是游戏界面中图形的一种重要表现形式。很多游戏公司发布一款新的游戏通常面向全球范围，不得不考虑游戏在不同国家需要使用不同的语言版本，并且由于各国语言文字书写的巨大差异，同样意思对于不同语言文字来说占用的空间也是不同的。</a:t>
            </a:r>
          </a:p>
        </p:txBody>
      </p:sp>
    </p:spTree>
    <p:extLst>
      <p:ext uri="{BB962C8B-B14F-4D97-AF65-F5344CB8AC3E}">
        <p14:creationId xmlns:p14="http://schemas.microsoft.com/office/powerpoint/2010/main" val="3168830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D7DC91FB-A04C-48C2-A601-2ECBD05825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D423A49-15D4-4B9B-A411-894A53436A6D}"/>
              </a:ext>
            </a:extLst>
          </p:cNvPr>
          <p:cNvSpPr/>
          <p:nvPr/>
        </p:nvSpPr>
        <p:spPr>
          <a:xfrm>
            <a:off x="1458510" y="1324240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设计制作消除类游戏的图标组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DB8F484-5BB9-4CB2-9C6A-08BFCA7E26A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387" y="2202872"/>
            <a:ext cx="6569226" cy="381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69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5247</TotalTime>
  <Words>605</Words>
  <Application>Microsoft Office PowerPoint</Application>
  <PresentationFormat>全屏显示(4:3)</PresentationFormat>
  <Paragraphs>67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</vt:lpstr>
      <vt:lpstr>等线 Light</vt:lpstr>
      <vt:lpstr>宋体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375</cp:revision>
  <dcterms:created xsi:type="dcterms:W3CDTF">2018-03-02T06:04:30Z</dcterms:created>
  <dcterms:modified xsi:type="dcterms:W3CDTF">2020-01-17T03:30:05Z</dcterms:modified>
</cp:coreProperties>
</file>