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3.xml" ContentType="application/vnd.openxmlformats-officedocument.themeOverr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85" r:id="rId4"/>
    <p:sldId id="290" r:id="rId5"/>
    <p:sldId id="286" r:id="rId6"/>
    <p:sldId id="291" r:id="rId7"/>
    <p:sldId id="289" r:id="rId8"/>
    <p:sldId id="292" r:id="rId9"/>
    <p:sldId id="293" r:id="rId10"/>
    <p:sldId id="294" r:id="rId11"/>
    <p:sldId id="295" r:id="rId12"/>
    <p:sldId id="296" r:id="rId13"/>
    <p:sldId id="297" r:id="rId14"/>
    <p:sldId id="298" r:id="rId15"/>
    <p:sldId id="263"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2" userDrawn="1">
          <p15:clr>
            <a:srgbClr val="A4A3A4"/>
          </p15:clr>
        </p15:guide>
        <p15:guide id="2" pos="3840" userDrawn="1">
          <p15:clr>
            <a:srgbClr val="A4A3A4"/>
          </p15:clr>
        </p15:guide>
        <p15:guide id="3" pos="438" userDrawn="1">
          <p15:clr>
            <a:srgbClr val="A4A3A4"/>
          </p15:clr>
        </p15:guide>
        <p15:guide id="4" pos="7242" userDrawn="1">
          <p15:clr>
            <a:srgbClr val="A4A3A4"/>
          </p15:clr>
        </p15:guide>
        <p15:guide id="5" orient="horz" pos="799" userDrawn="1">
          <p15:clr>
            <a:srgbClr val="A4A3A4"/>
          </p15:clr>
        </p15:guide>
        <p15:guide id="6" orient="horz" pos="40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37" autoAdjust="0"/>
    <p:restoredTop sz="94660"/>
  </p:normalViewPr>
  <p:slideViewPr>
    <p:cSldViewPr snapToGrid="0" showGuides="1">
      <p:cViewPr varScale="1">
        <p:scale>
          <a:sx n="69" d="100"/>
          <a:sy n="69" d="100"/>
        </p:scale>
        <p:origin x="546" y="72"/>
      </p:cViewPr>
      <p:guideLst>
        <p:guide orient="horz" pos="2432"/>
        <p:guide pos="3840"/>
        <p:guide pos="438"/>
        <p:guide pos="7242"/>
        <p:guide orient="horz" pos="799"/>
        <p:guide orient="horz" pos="4088"/>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B95DA7-C378-4EA6-96C8-9729AD8A43DD}" type="datetimeFigureOut">
              <a:rPr lang="zh-CN" altLang="en-US" smtClean="0"/>
              <a:pPr/>
              <a:t>2020/2/29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D398E3-16CD-4F8A-A268-FE366D8E7381}" type="slidenum">
              <a:rPr lang="zh-CN" altLang="en-US" smtClean="0"/>
              <a:pPr/>
              <a:t>‹#›</a:t>
            </a:fld>
            <a:endParaRPr lang="zh-CN" altLang="en-US"/>
          </a:p>
        </p:txBody>
      </p:sp>
    </p:spTree>
    <p:extLst>
      <p:ext uri="{BB962C8B-B14F-4D97-AF65-F5344CB8AC3E}">
        <p14:creationId xmlns:p14="http://schemas.microsoft.com/office/powerpoint/2010/main" val="1893292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1</a:t>
            </a:fld>
            <a:endParaRPr lang="zh-CN" altLang="en-US"/>
          </a:p>
        </p:txBody>
      </p:sp>
    </p:spTree>
    <p:extLst>
      <p:ext uri="{BB962C8B-B14F-4D97-AF65-F5344CB8AC3E}">
        <p14:creationId xmlns:p14="http://schemas.microsoft.com/office/powerpoint/2010/main" val="376218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10</a:t>
            </a:fld>
            <a:endParaRPr lang="zh-CN" altLang="en-US"/>
          </a:p>
        </p:txBody>
      </p:sp>
    </p:spTree>
    <p:extLst>
      <p:ext uri="{BB962C8B-B14F-4D97-AF65-F5344CB8AC3E}">
        <p14:creationId xmlns:p14="http://schemas.microsoft.com/office/powerpoint/2010/main" val="2561531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11</a:t>
            </a:fld>
            <a:endParaRPr lang="zh-CN" altLang="en-US"/>
          </a:p>
        </p:txBody>
      </p:sp>
    </p:spTree>
    <p:extLst>
      <p:ext uri="{BB962C8B-B14F-4D97-AF65-F5344CB8AC3E}">
        <p14:creationId xmlns:p14="http://schemas.microsoft.com/office/powerpoint/2010/main" val="3044030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12</a:t>
            </a:fld>
            <a:endParaRPr lang="zh-CN" altLang="en-US"/>
          </a:p>
        </p:txBody>
      </p:sp>
    </p:spTree>
    <p:extLst>
      <p:ext uri="{BB962C8B-B14F-4D97-AF65-F5344CB8AC3E}">
        <p14:creationId xmlns:p14="http://schemas.microsoft.com/office/powerpoint/2010/main" val="910466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13</a:t>
            </a:fld>
            <a:endParaRPr lang="zh-CN" altLang="en-US"/>
          </a:p>
        </p:txBody>
      </p:sp>
    </p:spTree>
    <p:extLst>
      <p:ext uri="{BB962C8B-B14F-4D97-AF65-F5344CB8AC3E}">
        <p14:creationId xmlns:p14="http://schemas.microsoft.com/office/powerpoint/2010/main" val="1402414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14</a:t>
            </a:fld>
            <a:endParaRPr lang="zh-CN" altLang="en-US"/>
          </a:p>
        </p:txBody>
      </p:sp>
    </p:spTree>
    <p:extLst>
      <p:ext uri="{BB962C8B-B14F-4D97-AF65-F5344CB8AC3E}">
        <p14:creationId xmlns:p14="http://schemas.microsoft.com/office/powerpoint/2010/main" val="2239009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15</a:t>
            </a:fld>
            <a:endParaRPr lang="zh-CN" altLang="en-US"/>
          </a:p>
        </p:txBody>
      </p:sp>
    </p:spTree>
    <p:extLst>
      <p:ext uri="{BB962C8B-B14F-4D97-AF65-F5344CB8AC3E}">
        <p14:creationId xmlns:p14="http://schemas.microsoft.com/office/powerpoint/2010/main" val="3885540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2</a:t>
            </a:fld>
            <a:endParaRPr lang="zh-CN" altLang="en-US"/>
          </a:p>
        </p:txBody>
      </p:sp>
    </p:spTree>
    <p:extLst>
      <p:ext uri="{BB962C8B-B14F-4D97-AF65-F5344CB8AC3E}">
        <p14:creationId xmlns:p14="http://schemas.microsoft.com/office/powerpoint/2010/main" val="2900607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3</a:t>
            </a:fld>
            <a:endParaRPr lang="zh-CN" altLang="en-US"/>
          </a:p>
        </p:txBody>
      </p:sp>
    </p:spTree>
    <p:extLst>
      <p:ext uri="{BB962C8B-B14F-4D97-AF65-F5344CB8AC3E}">
        <p14:creationId xmlns:p14="http://schemas.microsoft.com/office/powerpoint/2010/main" val="2937800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4</a:t>
            </a:fld>
            <a:endParaRPr lang="zh-CN" altLang="en-US"/>
          </a:p>
        </p:txBody>
      </p:sp>
    </p:spTree>
    <p:extLst>
      <p:ext uri="{BB962C8B-B14F-4D97-AF65-F5344CB8AC3E}">
        <p14:creationId xmlns:p14="http://schemas.microsoft.com/office/powerpoint/2010/main" val="479967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5</a:t>
            </a:fld>
            <a:endParaRPr lang="zh-CN" altLang="en-US"/>
          </a:p>
        </p:txBody>
      </p:sp>
    </p:spTree>
    <p:extLst>
      <p:ext uri="{BB962C8B-B14F-4D97-AF65-F5344CB8AC3E}">
        <p14:creationId xmlns:p14="http://schemas.microsoft.com/office/powerpoint/2010/main" val="2360771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6</a:t>
            </a:fld>
            <a:endParaRPr lang="zh-CN" altLang="en-US"/>
          </a:p>
        </p:txBody>
      </p:sp>
    </p:spTree>
    <p:extLst>
      <p:ext uri="{BB962C8B-B14F-4D97-AF65-F5344CB8AC3E}">
        <p14:creationId xmlns:p14="http://schemas.microsoft.com/office/powerpoint/2010/main" val="13086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7</a:t>
            </a:fld>
            <a:endParaRPr lang="zh-CN" altLang="en-US"/>
          </a:p>
        </p:txBody>
      </p:sp>
    </p:spTree>
    <p:extLst>
      <p:ext uri="{BB962C8B-B14F-4D97-AF65-F5344CB8AC3E}">
        <p14:creationId xmlns:p14="http://schemas.microsoft.com/office/powerpoint/2010/main" val="2360771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8</a:t>
            </a:fld>
            <a:endParaRPr lang="zh-CN" altLang="en-US"/>
          </a:p>
        </p:txBody>
      </p:sp>
    </p:spTree>
    <p:extLst>
      <p:ext uri="{BB962C8B-B14F-4D97-AF65-F5344CB8AC3E}">
        <p14:creationId xmlns:p14="http://schemas.microsoft.com/office/powerpoint/2010/main" val="1076922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pPr/>
              <a:t>9</a:t>
            </a:fld>
            <a:endParaRPr lang="zh-CN" altLang="en-US"/>
          </a:p>
        </p:txBody>
      </p:sp>
    </p:spTree>
    <p:extLst>
      <p:ext uri="{BB962C8B-B14F-4D97-AF65-F5344CB8AC3E}">
        <p14:creationId xmlns:p14="http://schemas.microsoft.com/office/powerpoint/2010/main" val="3712075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3" name="任意多边形: 形状 22"/>
          <p:cNvSpPr>
            <a:spLocks noGrp="1"/>
          </p:cNvSpPr>
          <p:nvPr>
            <p:ph type="pic" sz="quarter" idx="12"/>
          </p:nvPr>
        </p:nvSpPr>
        <p:spPr>
          <a:xfrm>
            <a:off x="10890792" y="3345440"/>
            <a:ext cx="1301207" cy="3069398"/>
          </a:xfrm>
          <a:custGeom>
            <a:avLst/>
            <a:gdLst>
              <a:gd name="connsiteX0" fmla="*/ 1301207 w 1301207"/>
              <a:gd name="connsiteY0" fmla="*/ 0 h 3069398"/>
              <a:gd name="connsiteX1" fmla="*/ 1301207 w 1301207"/>
              <a:gd name="connsiteY1" fmla="*/ 3069398 h 3069398"/>
              <a:gd name="connsiteX2" fmla="*/ 165104 w 1301207"/>
              <a:gd name="connsiteY2" fmla="*/ 1933295 h 3069398"/>
              <a:gd name="connsiteX3" fmla="*/ 165104 w 1301207"/>
              <a:gd name="connsiteY3" fmla="*/ 1136103 h 3069398"/>
              <a:gd name="connsiteX0" fmla="*/ 1301207 w 1301207"/>
              <a:gd name="connsiteY0" fmla="*/ 0 h 3069398"/>
              <a:gd name="connsiteX1" fmla="*/ 1288508 w 1301207"/>
              <a:gd name="connsiteY1" fmla="*/ 1251960 h 3069398"/>
              <a:gd name="connsiteX2" fmla="*/ 1301207 w 1301207"/>
              <a:gd name="connsiteY2" fmla="*/ 3069398 h 3069398"/>
              <a:gd name="connsiteX3" fmla="*/ 165104 w 1301207"/>
              <a:gd name="connsiteY3" fmla="*/ 1933295 h 3069398"/>
              <a:gd name="connsiteX4" fmla="*/ 165104 w 1301207"/>
              <a:gd name="connsiteY4" fmla="*/ 1136103 h 3069398"/>
              <a:gd name="connsiteX5" fmla="*/ 1301207 w 1301207"/>
              <a:gd name="connsiteY5" fmla="*/ 0 h 3069398"/>
              <a:gd name="connsiteX0" fmla="*/ 1288508 w 1379948"/>
              <a:gd name="connsiteY0" fmla="*/ 1251960 h 3069398"/>
              <a:gd name="connsiteX1" fmla="*/ 1301207 w 1379948"/>
              <a:gd name="connsiteY1" fmla="*/ 3069398 h 3069398"/>
              <a:gd name="connsiteX2" fmla="*/ 165104 w 1379948"/>
              <a:gd name="connsiteY2" fmla="*/ 1933295 h 3069398"/>
              <a:gd name="connsiteX3" fmla="*/ 165104 w 1379948"/>
              <a:gd name="connsiteY3" fmla="*/ 1136103 h 3069398"/>
              <a:gd name="connsiteX4" fmla="*/ 1301207 w 1379948"/>
              <a:gd name="connsiteY4" fmla="*/ 0 h 3069398"/>
              <a:gd name="connsiteX5" fmla="*/ 1379948 w 1379948"/>
              <a:gd name="connsiteY5" fmla="*/ 1343400 h 3069398"/>
              <a:gd name="connsiteX0" fmla="*/ 1288508 w 1301207"/>
              <a:gd name="connsiteY0" fmla="*/ 1251960 h 3069398"/>
              <a:gd name="connsiteX1" fmla="*/ 1301207 w 1301207"/>
              <a:gd name="connsiteY1" fmla="*/ 3069398 h 3069398"/>
              <a:gd name="connsiteX2" fmla="*/ 165104 w 1301207"/>
              <a:gd name="connsiteY2" fmla="*/ 1933295 h 3069398"/>
              <a:gd name="connsiteX3" fmla="*/ 165104 w 1301207"/>
              <a:gd name="connsiteY3" fmla="*/ 1136103 h 3069398"/>
              <a:gd name="connsiteX4" fmla="*/ 1301207 w 1301207"/>
              <a:gd name="connsiteY4" fmla="*/ 0 h 3069398"/>
              <a:gd name="connsiteX0" fmla="*/ 1301207 w 1301207"/>
              <a:gd name="connsiteY0" fmla="*/ 3069398 h 3069398"/>
              <a:gd name="connsiteX1" fmla="*/ 165104 w 1301207"/>
              <a:gd name="connsiteY1" fmla="*/ 1933295 h 3069398"/>
              <a:gd name="connsiteX2" fmla="*/ 165104 w 1301207"/>
              <a:gd name="connsiteY2" fmla="*/ 1136103 h 3069398"/>
              <a:gd name="connsiteX3" fmla="*/ 1301207 w 1301207"/>
              <a:gd name="connsiteY3" fmla="*/ 0 h 3069398"/>
            </a:gdLst>
            <a:ahLst/>
            <a:cxnLst>
              <a:cxn ang="0">
                <a:pos x="connsiteX0" y="connsiteY0"/>
              </a:cxn>
              <a:cxn ang="0">
                <a:pos x="connsiteX1" y="connsiteY1"/>
              </a:cxn>
              <a:cxn ang="0">
                <a:pos x="connsiteX2" y="connsiteY2"/>
              </a:cxn>
              <a:cxn ang="0">
                <a:pos x="connsiteX3" y="connsiteY3"/>
              </a:cxn>
            </a:cxnLst>
            <a:rect l="l" t="t" r="r" b="b"/>
            <a:pathLst>
              <a:path w="1301207" h="3069398">
                <a:moveTo>
                  <a:pt x="1301207" y="3069398"/>
                </a:moveTo>
                <a:lnTo>
                  <a:pt x="165104" y="1933295"/>
                </a:lnTo>
                <a:cubicBezTo>
                  <a:pt x="-55034" y="1713157"/>
                  <a:pt x="-55034" y="1356242"/>
                  <a:pt x="165104" y="1136103"/>
                </a:cubicBezTo>
                <a:lnTo>
                  <a:pt x="1301207" y="0"/>
                </a:lnTo>
              </a:path>
            </a:pathLst>
          </a:cu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20" name="任意多边形: 形状 19"/>
          <p:cNvSpPr>
            <a:spLocks noGrp="1"/>
          </p:cNvSpPr>
          <p:nvPr>
            <p:ph type="pic" sz="quarter" idx="11"/>
          </p:nvPr>
        </p:nvSpPr>
        <p:spPr>
          <a:xfrm>
            <a:off x="8311358" y="142667"/>
            <a:ext cx="3880643" cy="4316073"/>
          </a:xfrm>
          <a:custGeom>
            <a:avLst/>
            <a:gdLst>
              <a:gd name="connsiteX0" fmla="*/ 2158037 w 3880643"/>
              <a:gd name="connsiteY0" fmla="*/ 0 h 4316073"/>
              <a:gd name="connsiteX1" fmla="*/ 2556633 w 3880643"/>
              <a:gd name="connsiteY1" fmla="*/ 165103 h 4316073"/>
              <a:gd name="connsiteX2" fmla="*/ 3880643 w 3880643"/>
              <a:gd name="connsiteY2" fmla="*/ 1489113 h 4316073"/>
              <a:gd name="connsiteX3" fmla="*/ 3880643 w 3880643"/>
              <a:gd name="connsiteY3" fmla="*/ 2826959 h 4316073"/>
              <a:gd name="connsiteX4" fmla="*/ 2556634 w 3880643"/>
              <a:gd name="connsiteY4" fmla="*/ 4150970 h 4316073"/>
              <a:gd name="connsiteX5" fmla="*/ 1759440 w 3880643"/>
              <a:gd name="connsiteY5" fmla="*/ 4150970 h 4316073"/>
              <a:gd name="connsiteX6" fmla="*/ 165104 w 3880643"/>
              <a:gd name="connsiteY6" fmla="*/ 2556633 h 4316073"/>
              <a:gd name="connsiteX7" fmla="*/ 165104 w 3880643"/>
              <a:gd name="connsiteY7" fmla="*/ 1759440 h 4316073"/>
              <a:gd name="connsiteX8" fmla="*/ 1759441 w 3880643"/>
              <a:gd name="connsiteY8" fmla="*/ 165103 h 4316073"/>
              <a:gd name="connsiteX9" fmla="*/ 2158037 w 3880643"/>
              <a:gd name="connsiteY9" fmla="*/ 0 h 431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0643" h="4316073">
                <a:moveTo>
                  <a:pt x="2158037" y="0"/>
                </a:moveTo>
                <a:cubicBezTo>
                  <a:pt x="2302301" y="0"/>
                  <a:pt x="2446564" y="55034"/>
                  <a:pt x="2556633" y="165103"/>
                </a:cubicBezTo>
                <a:lnTo>
                  <a:pt x="3880643" y="1489113"/>
                </a:lnTo>
                <a:lnTo>
                  <a:pt x="3880643" y="2826959"/>
                </a:lnTo>
                <a:lnTo>
                  <a:pt x="2556634" y="4150970"/>
                </a:lnTo>
                <a:cubicBezTo>
                  <a:pt x="2336494" y="4371108"/>
                  <a:pt x="1979580" y="4371108"/>
                  <a:pt x="1759440" y="4150970"/>
                </a:cubicBezTo>
                <a:lnTo>
                  <a:pt x="165104" y="2556633"/>
                </a:lnTo>
                <a:cubicBezTo>
                  <a:pt x="-55034" y="2336494"/>
                  <a:pt x="-55034" y="1979579"/>
                  <a:pt x="165104" y="1759440"/>
                </a:cubicBezTo>
                <a:lnTo>
                  <a:pt x="1759441" y="165103"/>
                </a:lnTo>
                <a:cubicBezTo>
                  <a:pt x="1869511" y="55034"/>
                  <a:pt x="2013773" y="0"/>
                  <a:pt x="2158037" y="0"/>
                </a:cubicBezTo>
                <a:close/>
              </a:path>
            </a:pathLst>
          </a:cu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2" name="任意多边形: 形状 11"/>
          <p:cNvSpPr>
            <a:spLocks noGrp="1"/>
          </p:cNvSpPr>
          <p:nvPr>
            <p:ph type="pic" sz="quarter" idx="10"/>
          </p:nvPr>
        </p:nvSpPr>
        <p:spPr>
          <a:xfrm>
            <a:off x="5808252" y="1"/>
            <a:ext cx="4163416" cy="1879305"/>
          </a:xfrm>
          <a:custGeom>
            <a:avLst/>
            <a:gdLst>
              <a:gd name="connsiteX0" fmla="*/ 0 w 4163416"/>
              <a:gd name="connsiteY0" fmla="*/ 0 h 1879305"/>
              <a:gd name="connsiteX1" fmla="*/ 4163416 w 4163416"/>
              <a:gd name="connsiteY1" fmla="*/ 0 h 1879305"/>
              <a:gd name="connsiteX2" fmla="*/ 4146874 w 4163416"/>
              <a:gd name="connsiteY2" fmla="*/ 31436 h 1879305"/>
              <a:gd name="connsiteX3" fmla="*/ 4074640 w 4163416"/>
              <a:gd name="connsiteY3" fmla="*/ 119865 h 1879305"/>
              <a:gd name="connsiteX4" fmla="*/ 2480303 w 4163416"/>
              <a:gd name="connsiteY4" fmla="*/ 1714202 h 1879305"/>
              <a:gd name="connsiteX5" fmla="*/ 1683111 w 4163416"/>
              <a:gd name="connsiteY5" fmla="*/ 1714202 h 1879305"/>
              <a:gd name="connsiteX6" fmla="*/ 88774 w 4163416"/>
              <a:gd name="connsiteY6" fmla="*/ 119865 h 1879305"/>
              <a:gd name="connsiteX7" fmla="*/ 16541 w 4163416"/>
              <a:gd name="connsiteY7" fmla="*/ 31436 h 1879305"/>
              <a:gd name="connsiteX0" fmla="*/ 0 w 4163416"/>
              <a:gd name="connsiteY0" fmla="*/ 1 h 1879306"/>
              <a:gd name="connsiteX1" fmla="*/ 2002248 w 4163416"/>
              <a:gd name="connsiteY1" fmla="*/ 0 h 1879306"/>
              <a:gd name="connsiteX2" fmla="*/ 4163416 w 4163416"/>
              <a:gd name="connsiteY2" fmla="*/ 1 h 1879306"/>
              <a:gd name="connsiteX3" fmla="*/ 4146874 w 4163416"/>
              <a:gd name="connsiteY3" fmla="*/ 31437 h 1879306"/>
              <a:gd name="connsiteX4" fmla="*/ 4074640 w 4163416"/>
              <a:gd name="connsiteY4" fmla="*/ 119866 h 1879306"/>
              <a:gd name="connsiteX5" fmla="*/ 2480303 w 4163416"/>
              <a:gd name="connsiteY5" fmla="*/ 1714203 h 1879306"/>
              <a:gd name="connsiteX6" fmla="*/ 1683111 w 4163416"/>
              <a:gd name="connsiteY6" fmla="*/ 1714203 h 1879306"/>
              <a:gd name="connsiteX7" fmla="*/ 88774 w 4163416"/>
              <a:gd name="connsiteY7" fmla="*/ 119866 h 1879306"/>
              <a:gd name="connsiteX8" fmla="*/ 16541 w 4163416"/>
              <a:gd name="connsiteY8" fmla="*/ 31437 h 1879306"/>
              <a:gd name="connsiteX9" fmla="*/ 0 w 4163416"/>
              <a:gd name="connsiteY9" fmla="*/ 1 h 1879306"/>
              <a:gd name="connsiteX0" fmla="*/ 2002248 w 4163416"/>
              <a:gd name="connsiteY0" fmla="*/ 0 h 1879306"/>
              <a:gd name="connsiteX1" fmla="*/ 4163416 w 4163416"/>
              <a:gd name="connsiteY1" fmla="*/ 1 h 1879306"/>
              <a:gd name="connsiteX2" fmla="*/ 4146874 w 4163416"/>
              <a:gd name="connsiteY2" fmla="*/ 31437 h 1879306"/>
              <a:gd name="connsiteX3" fmla="*/ 4074640 w 4163416"/>
              <a:gd name="connsiteY3" fmla="*/ 119866 h 1879306"/>
              <a:gd name="connsiteX4" fmla="*/ 2480303 w 4163416"/>
              <a:gd name="connsiteY4" fmla="*/ 1714203 h 1879306"/>
              <a:gd name="connsiteX5" fmla="*/ 1683111 w 4163416"/>
              <a:gd name="connsiteY5" fmla="*/ 1714203 h 1879306"/>
              <a:gd name="connsiteX6" fmla="*/ 88774 w 4163416"/>
              <a:gd name="connsiteY6" fmla="*/ 119866 h 1879306"/>
              <a:gd name="connsiteX7" fmla="*/ 16541 w 4163416"/>
              <a:gd name="connsiteY7" fmla="*/ 31437 h 1879306"/>
              <a:gd name="connsiteX8" fmla="*/ 0 w 4163416"/>
              <a:gd name="connsiteY8" fmla="*/ 1 h 1879306"/>
              <a:gd name="connsiteX9" fmla="*/ 2093688 w 4163416"/>
              <a:gd name="connsiteY9" fmla="*/ 91440 h 1879306"/>
              <a:gd name="connsiteX0" fmla="*/ 2002248 w 4163416"/>
              <a:gd name="connsiteY0" fmla="*/ 0 h 1879306"/>
              <a:gd name="connsiteX1" fmla="*/ 4163416 w 4163416"/>
              <a:gd name="connsiteY1" fmla="*/ 1 h 1879306"/>
              <a:gd name="connsiteX2" fmla="*/ 4146874 w 4163416"/>
              <a:gd name="connsiteY2" fmla="*/ 31437 h 1879306"/>
              <a:gd name="connsiteX3" fmla="*/ 4074640 w 4163416"/>
              <a:gd name="connsiteY3" fmla="*/ 119866 h 1879306"/>
              <a:gd name="connsiteX4" fmla="*/ 2480303 w 4163416"/>
              <a:gd name="connsiteY4" fmla="*/ 1714203 h 1879306"/>
              <a:gd name="connsiteX5" fmla="*/ 1683111 w 4163416"/>
              <a:gd name="connsiteY5" fmla="*/ 1714203 h 1879306"/>
              <a:gd name="connsiteX6" fmla="*/ 88774 w 4163416"/>
              <a:gd name="connsiteY6" fmla="*/ 119866 h 1879306"/>
              <a:gd name="connsiteX7" fmla="*/ 16541 w 4163416"/>
              <a:gd name="connsiteY7" fmla="*/ 31437 h 1879306"/>
              <a:gd name="connsiteX8" fmla="*/ 0 w 4163416"/>
              <a:gd name="connsiteY8" fmla="*/ 1 h 1879306"/>
              <a:gd name="connsiteX0" fmla="*/ 4163416 w 4163416"/>
              <a:gd name="connsiteY0" fmla="*/ 0 h 1879305"/>
              <a:gd name="connsiteX1" fmla="*/ 4146874 w 4163416"/>
              <a:gd name="connsiteY1" fmla="*/ 31436 h 1879305"/>
              <a:gd name="connsiteX2" fmla="*/ 4074640 w 4163416"/>
              <a:gd name="connsiteY2" fmla="*/ 119865 h 1879305"/>
              <a:gd name="connsiteX3" fmla="*/ 2480303 w 4163416"/>
              <a:gd name="connsiteY3" fmla="*/ 1714202 h 1879305"/>
              <a:gd name="connsiteX4" fmla="*/ 1683111 w 4163416"/>
              <a:gd name="connsiteY4" fmla="*/ 1714202 h 1879305"/>
              <a:gd name="connsiteX5" fmla="*/ 88774 w 4163416"/>
              <a:gd name="connsiteY5" fmla="*/ 119865 h 1879305"/>
              <a:gd name="connsiteX6" fmla="*/ 16541 w 4163416"/>
              <a:gd name="connsiteY6" fmla="*/ 31436 h 1879305"/>
              <a:gd name="connsiteX7" fmla="*/ 0 w 4163416"/>
              <a:gd name="connsiteY7" fmla="*/ 0 h 187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3416" h="1879305">
                <a:moveTo>
                  <a:pt x="4163416" y="0"/>
                </a:moveTo>
                <a:lnTo>
                  <a:pt x="4146874" y="31436"/>
                </a:lnTo>
                <a:cubicBezTo>
                  <a:pt x="4126236" y="62693"/>
                  <a:pt x="4102157" y="92348"/>
                  <a:pt x="4074640" y="119865"/>
                </a:cubicBezTo>
                <a:lnTo>
                  <a:pt x="2480303" y="1714202"/>
                </a:lnTo>
                <a:cubicBezTo>
                  <a:pt x="2260165" y="1934340"/>
                  <a:pt x="1903250" y="1934340"/>
                  <a:pt x="1683111" y="1714202"/>
                </a:cubicBezTo>
                <a:lnTo>
                  <a:pt x="88774" y="119865"/>
                </a:lnTo>
                <a:cubicBezTo>
                  <a:pt x="61257" y="92348"/>
                  <a:pt x="37179" y="62693"/>
                  <a:pt x="16541" y="31436"/>
                </a:cubicBezTo>
                <a:lnTo>
                  <a:pt x="0"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119405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DC28D3-987D-401E-95A8-72784AD93D33}" type="datetimeFigureOut">
              <a:rPr lang="zh-CN" altLang="en-US" smtClean="0"/>
              <a:pPr/>
              <a:t>2020/2/29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pPr/>
              <a:t>‹#›</a:t>
            </a:fld>
            <a:endParaRPr lang="zh-CN" altLang="en-US"/>
          </a:p>
        </p:txBody>
      </p:sp>
    </p:spTree>
    <p:extLst>
      <p:ext uri="{BB962C8B-B14F-4D97-AF65-F5344CB8AC3E}">
        <p14:creationId xmlns:p14="http://schemas.microsoft.com/office/powerpoint/2010/main" val="2907349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2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1295495" y="1716603"/>
            <a:ext cx="4262993" cy="4262992"/>
          </a:xfrm>
          <a:custGeom>
            <a:avLst/>
            <a:gdLst>
              <a:gd name="connsiteX0" fmla="*/ 2187077 w 4262993"/>
              <a:gd name="connsiteY0" fmla="*/ 0 h 4262992"/>
              <a:gd name="connsiteX1" fmla="*/ 2323431 w 4262993"/>
              <a:gd name="connsiteY1" fmla="*/ 56479 h 4262992"/>
              <a:gd name="connsiteX2" fmla="*/ 4206514 w 4262993"/>
              <a:gd name="connsiteY2" fmla="*/ 1939563 h 4262992"/>
              <a:gd name="connsiteX3" fmla="*/ 4206514 w 4262993"/>
              <a:gd name="connsiteY3" fmla="*/ 2212270 h 4262992"/>
              <a:gd name="connsiteX4" fmla="*/ 2212271 w 4262993"/>
              <a:gd name="connsiteY4" fmla="*/ 4206513 h 4262992"/>
              <a:gd name="connsiteX5" fmla="*/ 1939564 w 4262993"/>
              <a:gd name="connsiteY5" fmla="*/ 4206513 h 4262992"/>
              <a:gd name="connsiteX6" fmla="*/ 56480 w 4262993"/>
              <a:gd name="connsiteY6" fmla="*/ 2323430 h 4262992"/>
              <a:gd name="connsiteX7" fmla="*/ 56480 w 4262993"/>
              <a:gd name="connsiteY7" fmla="*/ 2050723 h 4262992"/>
              <a:gd name="connsiteX8" fmla="*/ 2050724 w 4262993"/>
              <a:gd name="connsiteY8" fmla="*/ 56479 h 4262992"/>
              <a:gd name="connsiteX9" fmla="*/ 2187077 w 4262993"/>
              <a:gd name="connsiteY9" fmla="*/ 0 h 4262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62993" h="4262992">
                <a:moveTo>
                  <a:pt x="2187077" y="0"/>
                </a:moveTo>
                <a:cubicBezTo>
                  <a:pt x="2236427" y="0"/>
                  <a:pt x="2285777" y="18826"/>
                  <a:pt x="2323431" y="56479"/>
                </a:cubicBezTo>
                <a:lnTo>
                  <a:pt x="4206514" y="1939563"/>
                </a:lnTo>
                <a:cubicBezTo>
                  <a:pt x="4281820" y="2014869"/>
                  <a:pt x="4281820" y="2136963"/>
                  <a:pt x="4206514" y="2212270"/>
                </a:cubicBezTo>
                <a:lnTo>
                  <a:pt x="2212271" y="4206513"/>
                </a:lnTo>
                <a:cubicBezTo>
                  <a:pt x="2136964" y="4281819"/>
                  <a:pt x="2014870" y="4281819"/>
                  <a:pt x="1939564" y="4206513"/>
                </a:cubicBezTo>
                <a:lnTo>
                  <a:pt x="56480" y="2323430"/>
                </a:lnTo>
                <a:cubicBezTo>
                  <a:pt x="-18826" y="2248123"/>
                  <a:pt x="-18826" y="2126029"/>
                  <a:pt x="56480" y="2050723"/>
                </a:cubicBezTo>
                <a:lnTo>
                  <a:pt x="2050724" y="56479"/>
                </a:lnTo>
                <a:cubicBezTo>
                  <a:pt x="2088377" y="18826"/>
                  <a:pt x="2137727" y="0"/>
                  <a:pt x="2187077"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5349054" y="2130866"/>
            <a:ext cx="2011319" cy="2011318"/>
          </a:xfrm>
          <a:custGeom>
            <a:avLst/>
            <a:gdLst>
              <a:gd name="connsiteX0" fmla="*/ 1031884 w 2011319"/>
              <a:gd name="connsiteY0" fmla="*/ 0 h 2011318"/>
              <a:gd name="connsiteX1" fmla="*/ 1096217 w 2011319"/>
              <a:gd name="connsiteY1" fmla="*/ 26647 h 2011318"/>
              <a:gd name="connsiteX2" fmla="*/ 1984672 w 2011319"/>
              <a:gd name="connsiteY2" fmla="*/ 915103 h 2011318"/>
              <a:gd name="connsiteX3" fmla="*/ 1984672 w 2011319"/>
              <a:gd name="connsiteY3" fmla="*/ 1043769 h 2011318"/>
              <a:gd name="connsiteX4" fmla="*/ 1043770 w 2011319"/>
              <a:gd name="connsiteY4" fmla="*/ 1984671 h 2011318"/>
              <a:gd name="connsiteX5" fmla="*/ 915104 w 2011319"/>
              <a:gd name="connsiteY5" fmla="*/ 1984671 h 2011318"/>
              <a:gd name="connsiteX6" fmla="*/ 26648 w 2011319"/>
              <a:gd name="connsiteY6" fmla="*/ 1096215 h 2011318"/>
              <a:gd name="connsiteX7" fmla="*/ 26648 w 2011319"/>
              <a:gd name="connsiteY7" fmla="*/ 967549 h 2011318"/>
              <a:gd name="connsiteX8" fmla="*/ 967550 w 2011319"/>
              <a:gd name="connsiteY8" fmla="*/ 26647 h 2011318"/>
              <a:gd name="connsiteX9" fmla="*/ 1031884 w 2011319"/>
              <a:gd name="connsiteY9" fmla="*/ 0 h 201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319" h="2011318">
                <a:moveTo>
                  <a:pt x="1031884" y="0"/>
                </a:moveTo>
                <a:cubicBezTo>
                  <a:pt x="1055168" y="0"/>
                  <a:pt x="1078452" y="8882"/>
                  <a:pt x="1096217" y="26647"/>
                </a:cubicBezTo>
                <a:lnTo>
                  <a:pt x="1984672" y="915103"/>
                </a:lnTo>
                <a:cubicBezTo>
                  <a:pt x="2020202" y="950633"/>
                  <a:pt x="2020202" y="1008239"/>
                  <a:pt x="1984672" y="1043769"/>
                </a:cubicBezTo>
                <a:lnTo>
                  <a:pt x="1043770" y="1984671"/>
                </a:lnTo>
                <a:cubicBezTo>
                  <a:pt x="1008240" y="2020201"/>
                  <a:pt x="950634" y="2020201"/>
                  <a:pt x="915104" y="1984671"/>
                </a:cubicBezTo>
                <a:lnTo>
                  <a:pt x="26648" y="1096215"/>
                </a:lnTo>
                <a:cubicBezTo>
                  <a:pt x="-8882" y="1060685"/>
                  <a:pt x="-8882" y="1003079"/>
                  <a:pt x="26648" y="967549"/>
                </a:cubicBezTo>
                <a:lnTo>
                  <a:pt x="967550" y="26647"/>
                </a:lnTo>
                <a:cubicBezTo>
                  <a:pt x="985315" y="8882"/>
                  <a:pt x="1008599" y="0"/>
                  <a:pt x="1031884"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4739453" y="4010466"/>
            <a:ext cx="2011319" cy="2011318"/>
          </a:xfrm>
          <a:custGeom>
            <a:avLst/>
            <a:gdLst>
              <a:gd name="connsiteX0" fmla="*/ 1031884 w 2011319"/>
              <a:gd name="connsiteY0" fmla="*/ 0 h 2011318"/>
              <a:gd name="connsiteX1" fmla="*/ 1096217 w 2011319"/>
              <a:gd name="connsiteY1" fmla="*/ 26647 h 2011318"/>
              <a:gd name="connsiteX2" fmla="*/ 1984672 w 2011319"/>
              <a:gd name="connsiteY2" fmla="*/ 915103 h 2011318"/>
              <a:gd name="connsiteX3" fmla="*/ 1984672 w 2011319"/>
              <a:gd name="connsiteY3" fmla="*/ 1043769 h 2011318"/>
              <a:gd name="connsiteX4" fmla="*/ 1043770 w 2011319"/>
              <a:gd name="connsiteY4" fmla="*/ 1984671 h 2011318"/>
              <a:gd name="connsiteX5" fmla="*/ 915104 w 2011319"/>
              <a:gd name="connsiteY5" fmla="*/ 1984671 h 2011318"/>
              <a:gd name="connsiteX6" fmla="*/ 26648 w 2011319"/>
              <a:gd name="connsiteY6" fmla="*/ 1096216 h 2011318"/>
              <a:gd name="connsiteX7" fmla="*/ 26648 w 2011319"/>
              <a:gd name="connsiteY7" fmla="*/ 967549 h 2011318"/>
              <a:gd name="connsiteX8" fmla="*/ 967550 w 2011319"/>
              <a:gd name="connsiteY8" fmla="*/ 26647 h 2011318"/>
              <a:gd name="connsiteX9" fmla="*/ 1031884 w 2011319"/>
              <a:gd name="connsiteY9" fmla="*/ 0 h 201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319" h="2011318">
                <a:moveTo>
                  <a:pt x="1031884" y="0"/>
                </a:moveTo>
                <a:cubicBezTo>
                  <a:pt x="1055168" y="0"/>
                  <a:pt x="1078452" y="8882"/>
                  <a:pt x="1096217" y="26647"/>
                </a:cubicBezTo>
                <a:lnTo>
                  <a:pt x="1984672" y="915103"/>
                </a:lnTo>
                <a:cubicBezTo>
                  <a:pt x="2020202" y="950633"/>
                  <a:pt x="2020202" y="1008239"/>
                  <a:pt x="1984672" y="1043769"/>
                </a:cubicBezTo>
                <a:lnTo>
                  <a:pt x="1043770" y="1984671"/>
                </a:lnTo>
                <a:cubicBezTo>
                  <a:pt x="1008240" y="2020201"/>
                  <a:pt x="950634" y="2020201"/>
                  <a:pt x="915104" y="1984671"/>
                </a:cubicBezTo>
                <a:lnTo>
                  <a:pt x="26648" y="1096216"/>
                </a:lnTo>
                <a:cubicBezTo>
                  <a:pt x="-8882" y="1060686"/>
                  <a:pt x="-8882" y="1003079"/>
                  <a:pt x="26648" y="967549"/>
                </a:cubicBezTo>
                <a:lnTo>
                  <a:pt x="967550" y="26647"/>
                </a:lnTo>
                <a:cubicBezTo>
                  <a:pt x="985315" y="8882"/>
                  <a:pt x="1008600" y="0"/>
                  <a:pt x="103188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23228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任意多边形: 形状 13"/>
          <p:cNvSpPr>
            <a:spLocks noGrp="1"/>
          </p:cNvSpPr>
          <p:nvPr>
            <p:ph type="pic" sz="quarter" idx="13"/>
          </p:nvPr>
        </p:nvSpPr>
        <p:spPr>
          <a:xfrm>
            <a:off x="4315366" y="2034973"/>
            <a:ext cx="2093747" cy="1201420"/>
          </a:xfrm>
          <a:custGeom>
            <a:avLst/>
            <a:gdLst>
              <a:gd name="connsiteX0" fmla="*/ 115228 w 2093747"/>
              <a:gd name="connsiteY0" fmla="*/ 0 h 1201420"/>
              <a:gd name="connsiteX1" fmla="*/ 1978519 w 2093747"/>
              <a:gd name="connsiteY1" fmla="*/ 0 h 1201420"/>
              <a:gd name="connsiteX2" fmla="*/ 2093747 w 2093747"/>
              <a:gd name="connsiteY2" fmla="*/ 115228 h 1201420"/>
              <a:gd name="connsiteX3" fmla="*/ 2093747 w 2093747"/>
              <a:gd name="connsiteY3" fmla="*/ 1086192 h 1201420"/>
              <a:gd name="connsiteX4" fmla="*/ 1978519 w 2093747"/>
              <a:gd name="connsiteY4" fmla="*/ 1201420 h 1201420"/>
              <a:gd name="connsiteX5" fmla="*/ 115228 w 2093747"/>
              <a:gd name="connsiteY5" fmla="*/ 1201420 h 1201420"/>
              <a:gd name="connsiteX6" fmla="*/ 0 w 2093747"/>
              <a:gd name="connsiteY6" fmla="*/ 1086192 h 1201420"/>
              <a:gd name="connsiteX7" fmla="*/ 0 w 2093747"/>
              <a:gd name="connsiteY7" fmla="*/ 115228 h 1201420"/>
              <a:gd name="connsiteX8" fmla="*/ 115228 w 2093747"/>
              <a:gd name="connsiteY8" fmla="*/ 0 h 120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747" h="1201420">
                <a:moveTo>
                  <a:pt x="115228" y="0"/>
                </a:moveTo>
                <a:lnTo>
                  <a:pt x="1978519" y="0"/>
                </a:lnTo>
                <a:cubicBezTo>
                  <a:pt x="2042158" y="0"/>
                  <a:pt x="2093747" y="51589"/>
                  <a:pt x="2093747" y="115228"/>
                </a:cubicBezTo>
                <a:lnTo>
                  <a:pt x="2093747" y="1086192"/>
                </a:lnTo>
                <a:cubicBezTo>
                  <a:pt x="2093747" y="1149831"/>
                  <a:pt x="2042158" y="1201420"/>
                  <a:pt x="1978519" y="1201420"/>
                </a:cubicBezTo>
                <a:lnTo>
                  <a:pt x="115228" y="1201420"/>
                </a:lnTo>
                <a:cubicBezTo>
                  <a:pt x="51589" y="1201420"/>
                  <a:pt x="0" y="1149831"/>
                  <a:pt x="0" y="1086192"/>
                </a:cubicBezTo>
                <a:lnTo>
                  <a:pt x="0" y="115228"/>
                </a:lnTo>
                <a:cubicBezTo>
                  <a:pt x="0" y="51589"/>
                  <a:pt x="51589" y="0"/>
                  <a:pt x="115228"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4"/>
          </p:nvPr>
        </p:nvSpPr>
        <p:spPr>
          <a:xfrm>
            <a:off x="4315366" y="3368473"/>
            <a:ext cx="2093747" cy="2298700"/>
          </a:xfrm>
          <a:custGeom>
            <a:avLst/>
            <a:gdLst>
              <a:gd name="connsiteX0" fmla="*/ 107849 w 2093747"/>
              <a:gd name="connsiteY0" fmla="*/ 0 h 2298700"/>
              <a:gd name="connsiteX1" fmla="*/ 1985898 w 2093747"/>
              <a:gd name="connsiteY1" fmla="*/ 0 h 2298700"/>
              <a:gd name="connsiteX2" fmla="*/ 2093747 w 2093747"/>
              <a:gd name="connsiteY2" fmla="*/ 107849 h 2298700"/>
              <a:gd name="connsiteX3" fmla="*/ 2093747 w 2093747"/>
              <a:gd name="connsiteY3" fmla="*/ 2190851 h 2298700"/>
              <a:gd name="connsiteX4" fmla="*/ 1985898 w 2093747"/>
              <a:gd name="connsiteY4" fmla="*/ 2298700 h 2298700"/>
              <a:gd name="connsiteX5" fmla="*/ 107849 w 2093747"/>
              <a:gd name="connsiteY5" fmla="*/ 2298700 h 2298700"/>
              <a:gd name="connsiteX6" fmla="*/ 0 w 2093747"/>
              <a:gd name="connsiteY6" fmla="*/ 2190851 h 2298700"/>
              <a:gd name="connsiteX7" fmla="*/ 0 w 2093747"/>
              <a:gd name="connsiteY7" fmla="*/ 107849 h 2298700"/>
              <a:gd name="connsiteX8" fmla="*/ 107849 w 2093747"/>
              <a:gd name="connsiteY8" fmla="*/ 0 h 2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747" h="2298700">
                <a:moveTo>
                  <a:pt x="107849" y="0"/>
                </a:moveTo>
                <a:lnTo>
                  <a:pt x="1985898" y="0"/>
                </a:lnTo>
                <a:cubicBezTo>
                  <a:pt x="2045461" y="0"/>
                  <a:pt x="2093747" y="48286"/>
                  <a:pt x="2093747" y="107849"/>
                </a:cubicBezTo>
                <a:lnTo>
                  <a:pt x="2093747" y="2190851"/>
                </a:lnTo>
                <a:cubicBezTo>
                  <a:pt x="2093747" y="2250414"/>
                  <a:pt x="2045461" y="2298700"/>
                  <a:pt x="1985898" y="2298700"/>
                </a:cubicBezTo>
                <a:lnTo>
                  <a:pt x="107849" y="2298700"/>
                </a:lnTo>
                <a:cubicBezTo>
                  <a:pt x="48286" y="2298700"/>
                  <a:pt x="0" y="2250414"/>
                  <a:pt x="0" y="2190851"/>
                </a:cubicBezTo>
                <a:lnTo>
                  <a:pt x="0" y="107849"/>
                </a:lnTo>
                <a:cubicBezTo>
                  <a:pt x="0" y="48286"/>
                  <a:pt x="48286" y="0"/>
                  <a:pt x="107849" y="0"/>
                </a:cubicBezTo>
                <a:close/>
              </a:path>
            </a:pathLst>
          </a:custGeom>
        </p:spPr>
        <p:txBody>
          <a:bodyPr wrap="square">
            <a:noAutofit/>
          </a:bodyPr>
          <a:lstStyle/>
          <a:p>
            <a:endParaRPr lang="zh-CN" altLang="en-US"/>
          </a:p>
        </p:txBody>
      </p:sp>
      <p:sp>
        <p:nvSpPr>
          <p:cNvPr id="13" name="任意多边形: 形状 12"/>
          <p:cNvSpPr>
            <a:spLocks noGrp="1"/>
          </p:cNvSpPr>
          <p:nvPr>
            <p:ph type="pic" sz="quarter" idx="15"/>
          </p:nvPr>
        </p:nvSpPr>
        <p:spPr>
          <a:xfrm>
            <a:off x="6596436" y="2034973"/>
            <a:ext cx="4773780" cy="3632200"/>
          </a:xfrm>
          <a:custGeom>
            <a:avLst/>
            <a:gdLst>
              <a:gd name="connsiteX0" fmla="*/ 187095 w 4773780"/>
              <a:gd name="connsiteY0" fmla="*/ 0 h 3632200"/>
              <a:gd name="connsiteX1" fmla="*/ 4586685 w 4773780"/>
              <a:gd name="connsiteY1" fmla="*/ 0 h 3632200"/>
              <a:gd name="connsiteX2" fmla="*/ 4773780 w 4773780"/>
              <a:gd name="connsiteY2" fmla="*/ 187095 h 3632200"/>
              <a:gd name="connsiteX3" fmla="*/ 4773780 w 4773780"/>
              <a:gd name="connsiteY3" fmla="*/ 3445105 h 3632200"/>
              <a:gd name="connsiteX4" fmla="*/ 4586685 w 4773780"/>
              <a:gd name="connsiteY4" fmla="*/ 3632200 h 3632200"/>
              <a:gd name="connsiteX5" fmla="*/ 187095 w 4773780"/>
              <a:gd name="connsiteY5" fmla="*/ 3632200 h 3632200"/>
              <a:gd name="connsiteX6" fmla="*/ 0 w 4773780"/>
              <a:gd name="connsiteY6" fmla="*/ 3445105 h 3632200"/>
              <a:gd name="connsiteX7" fmla="*/ 0 w 4773780"/>
              <a:gd name="connsiteY7" fmla="*/ 187095 h 3632200"/>
              <a:gd name="connsiteX8" fmla="*/ 187095 w 4773780"/>
              <a:gd name="connsiteY8" fmla="*/ 0 h 363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3780" h="3632200">
                <a:moveTo>
                  <a:pt x="187095" y="0"/>
                </a:moveTo>
                <a:lnTo>
                  <a:pt x="4586685" y="0"/>
                </a:lnTo>
                <a:cubicBezTo>
                  <a:pt x="4690015" y="0"/>
                  <a:pt x="4773780" y="83765"/>
                  <a:pt x="4773780" y="187095"/>
                </a:cubicBezTo>
                <a:lnTo>
                  <a:pt x="4773780" y="3445105"/>
                </a:lnTo>
                <a:cubicBezTo>
                  <a:pt x="4773780" y="3548435"/>
                  <a:pt x="4690015" y="3632200"/>
                  <a:pt x="4586685" y="3632200"/>
                </a:cubicBezTo>
                <a:lnTo>
                  <a:pt x="187095" y="3632200"/>
                </a:lnTo>
                <a:cubicBezTo>
                  <a:pt x="83765" y="3632200"/>
                  <a:pt x="0" y="3548435"/>
                  <a:pt x="0" y="3445105"/>
                </a:cubicBezTo>
                <a:lnTo>
                  <a:pt x="0" y="187095"/>
                </a:lnTo>
                <a:cubicBezTo>
                  <a:pt x="0" y="83765"/>
                  <a:pt x="83765" y="0"/>
                  <a:pt x="187095"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B1DC28D3-987D-401E-95A8-72784AD93D33}" type="datetimeFigureOut">
              <a:rPr lang="zh-CN" altLang="en-US" smtClean="0"/>
              <a:pPr/>
              <a:t>2020/2/29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pPr/>
              <a:t>‹#›</a:t>
            </a:fld>
            <a:endParaRPr lang="zh-CN" altLang="en-US"/>
          </a:p>
        </p:txBody>
      </p:sp>
    </p:spTree>
    <p:extLst>
      <p:ext uri="{BB962C8B-B14F-4D97-AF65-F5344CB8AC3E}">
        <p14:creationId xmlns:p14="http://schemas.microsoft.com/office/powerpoint/2010/main" val="182569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6" name="任意多边形: 形状 25"/>
          <p:cNvSpPr>
            <a:spLocks noGrp="1"/>
          </p:cNvSpPr>
          <p:nvPr>
            <p:ph type="pic" sz="quarter" idx="18"/>
          </p:nvPr>
        </p:nvSpPr>
        <p:spPr>
          <a:xfrm>
            <a:off x="9089489"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8"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1" name="任意多边形: 形状 30"/>
          <p:cNvSpPr>
            <a:spLocks noGrp="1"/>
          </p:cNvSpPr>
          <p:nvPr>
            <p:ph type="pic" sz="quarter" idx="14"/>
          </p:nvPr>
        </p:nvSpPr>
        <p:spPr>
          <a:xfrm>
            <a:off x="1538935"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2" name="任意多边形: 形状 31"/>
          <p:cNvSpPr>
            <a:spLocks noGrp="1"/>
          </p:cNvSpPr>
          <p:nvPr>
            <p:ph type="pic" sz="quarter" idx="15"/>
          </p:nvPr>
        </p:nvSpPr>
        <p:spPr>
          <a:xfrm>
            <a:off x="3426574"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3" name="任意多边形: 形状 32"/>
          <p:cNvSpPr>
            <a:spLocks noGrp="1"/>
          </p:cNvSpPr>
          <p:nvPr>
            <p:ph type="pic" sz="quarter" idx="16"/>
          </p:nvPr>
        </p:nvSpPr>
        <p:spPr>
          <a:xfrm>
            <a:off x="5314212"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34" name="任意多边形: 形状 33"/>
          <p:cNvSpPr>
            <a:spLocks noGrp="1"/>
          </p:cNvSpPr>
          <p:nvPr>
            <p:ph type="pic" sz="quarter" idx="17"/>
          </p:nvPr>
        </p:nvSpPr>
        <p:spPr>
          <a:xfrm>
            <a:off x="7201851" y="34054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
        <p:nvSpPr>
          <p:cNvPr id="27" name="任意多边形: 形状 26"/>
          <p:cNvSpPr>
            <a:spLocks noGrp="1"/>
          </p:cNvSpPr>
          <p:nvPr>
            <p:ph type="pic" sz="quarter" idx="10"/>
          </p:nvPr>
        </p:nvSpPr>
        <p:spPr>
          <a:xfrm>
            <a:off x="2461837"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4 w 1599710"/>
              <a:gd name="connsiteY6" fmla="*/ 947591 h 1599710"/>
              <a:gd name="connsiteX7" fmla="*/ 61194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4" y="947591"/>
                </a:lnTo>
                <a:cubicBezTo>
                  <a:pt x="-20398" y="865999"/>
                  <a:pt x="-20398" y="733712"/>
                  <a:pt x="61194" y="652119"/>
                </a:cubicBezTo>
                <a:lnTo>
                  <a:pt x="652119" y="61194"/>
                </a:lnTo>
                <a:cubicBezTo>
                  <a:pt x="692916" y="20398"/>
                  <a:pt x="746385" y="0"/>
                  <a:pt x="799855" y="0"/>
                </a:cubicBezTo>
                <a:close/>
              </a:path>
            </a:pathLst>
          </a:custGeom>
        </p:spPr>
        <p:txBody>
          <a:bodyPr wrap="square">
            <a:noAutofit/>
          </a:bodyPr>
          <a:lstStyle/>
          <a:p>
            <a:endParaRPr lang="zh-CN" altLang="en-US" dirty="0"/>
          </a:p>
        </p:txBody>
      </p:sp>
      <p:sp>
        <p:nvSpPr>
          <p:cNvPr id="28" name="任意多边形: 形状 27"/>
          <p:cNvSpPr>
            <a:spLocks noGrp="1"/>
          </p:cNvSpPr>
          <p:nvPr>
            <p:ph type="pic" sz="quarter" idx="11"/>
          </p:nvPr>
        </p:nvSpPr>
        <p:spPr>
          <a:xfrm>
            <a:off x="4349476"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dirty="0"/>
          </a:p>
        </p:txBody>
      </p:sp>
      <p:sp>
        <p:nvSpPr>
          <p:cNvPr id="29" name="任意多边形: 形状 28"/>
          <p:cNvSpPr>
            <a:spLocks noGrp="1"/>
          </p:cNvSpPr>
          <p:nvPr>
            <p:ph type="pic" sz="quarter" idx="12"/>
          </p:nvPr>
        </p:nvSpPr>
        <p:spPr>
          <a:xfrm>
            <a:off x="6237114"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5" y="20398"/>
                  <a:pt x="947591" y="61194"/>
                </a:cubicBezTo>
                <a:lnTo>
                  <a:pt x="1538516" y="652119"/>
                </a:lnTo>
                <a:cubicBezTo>
                  <a:pt x="1620108" y="733712"/>
                  <a:pt x="1620108" y="865999"/>
                  <a:pt x="1538516" y="947591"/>
                </a:cubicBezTo>
                <a:lnTo>
                  <a:pt x="947591" y="1538516"/>
                </a:lnTo>
                <a:cubicBezTo>
                  <a:pt x="865999" y="1620108"/>
                  <a:pt x="733712" y="1620108"/>
                  <a:pt x="652119" y="1538516"/>
                </a:cubicBezTo>
                <a:lnTo>
                  <a:pt x="61195" y="947591"/>
                </a:lnTo>
                <a:cubicBezTo>
                  <a:pt x="-20398" y="865999"/>
                  <a:pt x="-20398" y="733712"/>
                  <a:pt x="61195" y="652119"/>
                </a:cubicBezTo>
                <a:lnTo>
                  <a:pt x="652119" y="61194"/>
                </a:lnTo>
                <a:cubicBezTo>
                  <a:pt x="692915" y="20398"/>
                  <a:pt x="746385" y="0"/>
                  <a:pt x="799855" y="0"/>
                </a:cubicBezTo>
                <a:close/>
              </a:path>
            </a:pathLst>
          </a:custGeom>
        </p:spPr>
        <p:txBody>
          <a:bodyPr wrap="square">
            <a:noAutofit/>
          </a:bodyPr>
          <a:lstStyle/>
          <a:p>
            <a:endParaRPr lang="zh-CN" altLang="en-US"/>
          </a:p>
        </p:txBody>
      </p:sp>
      <p:sp>
        <p:nvSpPr>
          <p:cNvPr id="30" name="任意多边形: 形状 29"/>
          <p:cNvSpPr>
            <a:spLocks noGrp="1"/>
          </p:cNvSpPr>
          <p:nvPr>
            <p:ph type="pic" sz="quarter" idx="13"/>
          </p:nvPr>
        </p:nvSpPr>
        <p:spPr>
          <a:xfrm>
            <a:off x="8124752" y="1675581"/>
            <a:ext cx="1599710" cy="1599710"/>
          </a:xfrm>
          <a:custGeom>
            <a:avLst/>
            <a:gdLst>
              <a:gd name="connsiteX0" fmla="*/ 799855 w 1599710"/>
              <a:gd name="connsiteY0" fmla="*/ 0 h 1599710"/>
              <a:gd name="connsiteX1" fmla="*/ 947591 w 1599710"/>
              <a:gd name="connsiteY1" fmla="*/ 61194 h 1599710"/>
              <a:gd name="connsiteX2" fmla="*/ 1538516 w 1599710"/>
              <a:gd name="connsiteY2" fmla="*/ 652119 h 1599710"/>
              <a:gd name="connsiteX3" fmla="*/ 1538516 w 1599710"/>
              <a:gd name="connsiteY3" fmla="*/ 947591 h 1599710"/>
              <a:gd name="connsiteX4" fmla="*/ 947591 w 1599710"/>
              <a:gd name="connsiteY4" fmla="*/ 1538516 h 1599710"/>
              <a:gd name="connsiteX5" fmla="*/ 652119 w 1599710"/>
              <a:gd name="connsiteY5" fmla="*/ 1538516 h 1599710"/>
              <a:gd name="connsiteX6" fmla="*/ 61195 w 1599710"/>
              <a:gd name="connsiteY6" fmla="*/ 947591 h 1599710"/>
              <a:gd name="connsiteX7" fmla="*/ 61195 w 1599710"/>
              <a:gd name="connsiteY7" fmla="*/ 652119 h 1599710"/>
              <a:gd name="connsiteX8" fmla="*/ 652119 w 1599710"/>
              <a:gd name="connsiteY8" fmla="*/ 61194 h 1599710"/>
              <a:gd name="connsiteX9" fmla="*/ 799855 w 1599710"/>
              <a:gd name="connsiteY9" fmla="*/ 0 h 159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9710" h="1599710">
                <a:moveTo>
                  <a:pt x="799855" y="0"/>
                </a:moveTo>
                <a:cubicBezTo>
                  <a:pt x="853325" y="0"/>
                  <a:pt x="906794" y="20398"/>
                  <a:pt x="947591" y="61194"/>
                </a:cubicBezTo>
                <a:lnTo>
                  <a:pt x="1538516" y="652119"/>
                </a:lnTo>
                <a:cubicBezTo>
                  <a:pt x="1620108" y="733712"/>
                  <a:pt x="1620108" y="865999"/>
                  <a:pt x="1538516" y="947591"/>
                </a:cubicBezTo>
                <a:lnTo>
                  <a:pt x="947591" y="1538516"/>
                </a:lnTo>
                <a:cubicBezTo>
                  <a:pt x="865998" y="1620108"/>
                  <a:pt x="733712" y="1620108"/>
                  <a:pt x="652119" y="1538516"/>
                </a:cubicBezTo>
                <a:lnTo>
                  <a:pt x="61195" y="947591"/>
                </a:lnTo>
                <a:cubicBezTo>
                  <a:pt x="-20398" y="865999"/>
                  <a:pt x="-20398" y="733712"/>
                  <a:pt x="61195" y="652119"/>
                </a:cubicBezTo>
                <a:lnTo>
                  <a:pt x="652119" y="61194"/>
                </a:lnTo>
                <a:cubicBezTo>
                  <a:pt x="692916" y="20398"/>
                  <a:pt x="746385" y="0"/>
                  <a:pt x="79985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44314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DC28D3-987D-401E-95A8-72784AD93D33}" type="datetimeFigureOut">
              <a:rPr lang="zh-CN" altLang="en-US" smtClean="0"/>
              <a:pPr/>
              <a:t>2020/2/29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A4A5A-5C6D-4E6F-81A3-06DF189A7A65}" type="slidenum">
              <a:rPr lang="zh-CN" altLang="en-US" smtClean="0"/>
              <a:pPr/>
              <a:t>‹#›</a:t>
            </a:fld>
            <a:endParaRPr lang="zh-CN" altLang="en-US"/>
          </a:p>
        </p:txBody>
      </p:sp>
      <p:sp>
        <p:nvSpPr>
          <p:cNvPr id="7" name="矩形 6"/>
          <p:cNvSpPr/>
          <p:nvPr userDrawn="1"/>
        </p:nvSpPr>
        <p:spPr>
          <a:xfrm>
            <a:off x="8729683" y="6422330"/>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416299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3507265" y="2359368"/>
            <a:ext cx="1627407" cy="2887019"/>
          </a:xfrm>
          <a:custGeom>
            <a:avLst/>
            <a:gdLst>
              <a:gd name="connsiteX0" fmla="*/ 0 w 1627407"/>
              <a:gd name="connsiteY0" fmla="*/ 0 h 2887019"/>
              <a:gd name="connsiteX1" fmla="*/ 1627407 w 1627407"/>
              <a:gd name="connsiteY1" fmla="*/ 0 h 2887019"/>
              <a:gd name="connsiteX2" fmla="*/ 1627407 w 1627407"/>
              <a:gd name="connsiteY2" fmla="*/ 2887019 h 2887019"/>
              <a:gd name="connsiteX3" fmla="*/ 0 w 1627407"/>
              <a:gd name="connsiteY3" fmla="*/ 2887019 h 2887019"/>
            </a:gdLst>
            <a:ahLst/>
            <a:cxnLst>
              <a:cxn ang="0">
                <a:pos x="connsiteX0" y="connsiteY0"/>
              </a:cxn>
              <a:cxn ang="0">
                <a:pos x="connsiteX1" y="connsiteY1"/>
              </a:cxn>
              <a:cxn ang="0">
                <a:pos x="connsiteX2" y="connsiteY2"/>
              </a:cxn>
              <a:cxn ang="0">
                <a:pos x="connsiteX3" y="connsiteY3"/>
              </a:cxn>
            </a:cxnLst>
            <a:rect l="l" t="t" r="r" b="b"/>
            <a:pathLst>
              <a:path w="1627407" h="2887019">
                <a:moveTo>
                  <a:pt x="0" y="0"/>
                </a:moveTo>
                <a:lnTo>
                  <a:pt x="1627407" y="0"/>
                </a:lnTo>
                <a:lnTo>
                  <a:pt x="1627407" y="2887019"/>
                </a:lnTo>
                <a:lnTo>
                  <a:pt x="0" y="2887019"/>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1311274" y="2359368"/>
            <a:ext cx="1627407" cy="2887019"/>
          </a:xfrm>
          <a:custGeom>
            <a:avLst/>
            <a:gdLst>
              <a:gd name="connsiteX0" fmla="*/ 0 w 1627407"/>
              <a:gd name="connsiteY0" fmla="*/ 0 h 2887019"/>
              <a:gd name="connsiteX1" fmla="*/ 1627407 w 1627407"/>
              <a:gd name="connsiteY1" fmla="*/ 0 h 2887019"/>
              <a:gd name="connsiteX2" fmla="*/ 1627407 w 1627407"/>
              <a:gd name="connsiteY2" fmla="*/ 2887019 h 2887019"/>
              <a:gd name="connsiteX3" fmla="*/ 0 w 1627407"/>
              <a:gd name="connsiteY3" fmla="*/ 2887019 h 2887019"/>
            </a:gdLst>
            <a:ahLst/>
            <a:cxnLst>
              <a:cxn ang="0">
                <a:pos x="connsiteX0" y="connsiteY0"/>
              </a:cxn>
              <a:cxn ang="0">
                <a:pos x="connsiteX1" y="connsiteY1"/>
              </a:cxn>
              <a:cxn ang="0">
                <a:pos x="connsiteX2" y="connsiteY2"/>
              </a:cxn>
              <a:cxn ang="0">
                <a:pos x="connsiteX3" y="connsiteY3"/>
              </a:cxn>
            </a:cxnLst>
            <a:rect l="l" t="t" r="r" b="b"/>
            <a:pathLst>
              <a:path w="1627407" h="2887019">
                <a:moveTo>
                  <a:pt x="0" y="0"/>
                </a:moveTo>
                <a:lnTo>
                  <a:pt x="1627407" y="0"/>
                </a:lnTo>
                <a:lnTo>
                  <a:pt x="1627407" y="2887019"/>
                </a:lnTo>
                <a:lnTo>
                  <a:pt x="0" y="2887019"/>
                </a:lnTo>
                <a:close/>
              </a:path>
            </a:pathLst>
          </a:custGeom>
        </p:spPr>
        <p:txBody>
          <a:bodyPr wrap="square">
            <a:noAutofit/>
          </a:bodyPr>
          <a:lstStyle/>
          <a:p>
            <a:endParaRPr lang="zh-CN" altLang="en-US"/>
          </a:p>
        </p:txBody>
      </p:sp>
      <p:sp>
        <p:nvSpPr>
          <p:cNvPr id="13" name="任意多边形: 形状 12"/>
          <p:cNvSpPr>
            <a:spLocks noGrp="1"/>
          </p:cNvSpPr>
          <p:nvPr>
            <p:ph type="pic" sz="quarter" idx="12"/>
          </p:nvPr>
        </p:nvSpPr>
        <p:spPr>
          <a:xfrm>
            <a:off x="2295507" y="1895063"/>
            <a:ext cx="1901775" cy="3373748"/>
          </a:xfrm>
          <a:custGeom>
            <a:avLst/>
            <a:gdLst>
              <a:gd name="connsiteX0" fmla="*/ 0 w 1901775"/>
              <a:gd name="connsiteY0" fmla="*/ 0 h 3373748"/>
              <a:gd name="connsiteX1" fmla="*/ 1901775 w 1901775"/>
              <a:gd name="connsiteY1" fmla="*/ 0 h 3373748"/>
              <a:gd name="connsiteX2" fmla="*/ 1901775 w 1901775"/>
              <a:gd name="connsiteY2" fmla="*/ 3373748 h 3373748"/>
              <a:gd name="connsiteX3" fmla="*/ 0 w 1901775"/>
              <a:gd name="connsiteY3" fmla="*/ 3373748 h 3373748"/>
            </a:gdLst>
            <a:ahLst/>
            <a:cxnLst>
              <a:cxn ang="0">
                <a:pos x="connsiteX0" y="connsiteY0"/>
              </a:cxn>
              <a:cxn ang="0">
                <a:pos x="connsiteX1" y="connsiteY1"/>
              </a:cxn>
              <a:cxn ang="0">
                <a:pos x="connsiteX2" y="connsiteY2"/>
              </a:cxn>
              <a:cxn ang="0">
                <a:pos x="connsiteX3" y="connsiteY3"/>
              </a:cxn>
            </a:cxnLst>
            <a:rect l="l" t="t" r="r" b="b"/>
            <a:pathLst>
              <a:path w="1901775" h="3373748">
                <a:moveTo>
                  <a:pt x="0" y="0"/>
                </a:moveTo>
                <a:lnTo>
                  <a:pt x="1901775" y="0"/>
                </a:lnTo>
                <a:lnTo>
                  <a:pt x="1901775" y="3373748"/>
                </a:lnTo>
                <a:lnTo>
                  <a:pt x="0" y="337374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52426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0" y="1"/>
            <a:ext cx="5778474" cy="5747783"/>
          </a:xfrm>
          <a:custGeom>
            <a:avLst/>
            <a:gdLst>
              <a:gd name="connsiteX0" fmla="*/ 2119001 w 5778474"/>
              <a:gd name="connsiteY0" fmla="*/ 3618970 h 5747783"/>
              <a:gd name="connsiteX1" fmla="*/ 2315600 w 5778474"/>
              <a:gd name="connsiteY1" fmla="*/ 3700404 h 5747783"/>
              <a:gd name="connsiteX2" fmla="*/ 3101974 w 5778474"/>
              <a:gd name="connsiteY2" fmla="*/ 4486778 h 5747783"/>
              <a:gd name="connsiteX3" fmla="*/ 3101974 w 5778474"/>
              <a:gd name="connsiteY3" fmla="*/ 4879976 h 5747783"/>
              <a:gd name="connsiteX4" fmla="*/ 2315600 w 5778474"/>
              <a:gd name="connsiteY4" fmla="*/ 5666350 h 5747783"/>
              <a:gd name="connsiteX5" fmla="*/ 1922402 w 5778474"/>
              <a:gd name="connsiteY5" fmla="*/ 5666350 h 5747783"/>
              <a:gd name="connsiteX6" fmla="*/ 1136028 w 5778474"/>
              <a:gd name="connsiteY6" fmla="*/ 4879976 h 5747783"/>
              <a:gd name="connsiteX7" fmla="*/ 1136028 w 5778474"/>
              <a:gd name="connsiteY7" fmla="*/ 4486778 h 5747783"/>
              <a:gd name="connsiteX8" fmla="*/ 1922402 w 5778474"/>
              <a:gd name="connsiteY8" fmla="*/ 3700404 h 5747783"/>
              <a:gd name="connsiteX9" fmla="*/ 2119001 w 5778474"/>
              <a:gd name="connsiteY9" fmla="*/ 3618970 h 5747783"/>
              <a:gd name="connsiteX10" fmla="*/ 821473 w 5778474"/>
              <a:gd name="connsiteY10" fmla="*/ 2321442 h 5747783"/>
              <a:gd name="connsiteX11" fmla="*/ 1018072 w 5778474"/>
              <a:gd name="connsiteY11" fmla="*/ 2402876 h 5747783"/>
              <a:gd name="connsiteX12" fmla="*/ 1804446 w 5778474"/>
              <a:gd name="connsiteY12" fmla="*/ 3189250 h 5747783"/>
              <a:gd name="connsiteX13" fmla="*/ 1804446 w 5778474"/>
              <a:gd name="connsiteY13" fmla="*/ 3582448 h 5747783"/>
              <a:gd name="connsiteX14" fmla="*/ 1018072 w 5778474"/>
              <a:gd name="connsiteY14" fmla="*/ 4368823 h 5747783"/>
              <a:gd name="connsiteX15" fmla="*/ 624874 w 5778474"/>
              <a:gd name="connsiteY15" fmla="*/ 4368823 h 5747783"/>
              <a:gd name="connsiteX16" fmla="*/ 0 w 5778474"/>
              <a:gd name="connsiteY16" fmla="*/ 3743949 h 5747783"/>
              <a:gd name="connsiteX17" fmla="*/ 0 w 5778474"/>
              <a:gd name="connsiteY17" fmla="*/ 3027750 h 5747783"/>
              <a:gd name="connsiteX18" fmla="*/ 624874 w 5778474"/>
              <a:gd name="connsiteY18" fmla="*/ 2402876 h 5747783"/>
              <a:gd name="connsiteX19" fmla="*/ 821473 w 5778474"/>
              <a:gd name="connsiteY19" fmla="*/ 2321442 h 5747783"/>
              <a:gd name="connsiteX20" fmla="*/ 3416534 w 5778474"/>
              <a:gd name="connsiteY20" fmla="*/ 2321437 h 5747783"/>
              <a:gd name="connsiteX21" fmla="*/ 3613133 w 5778474"/>
              <a:gd name="connsiteY21" fmla="*/ 2402870 h 5747783"/>
              <a:gd name="connsiteX22" fmla="*/ 4399507 w 5778474"/>
              <a:gd name="connsiteY22" fmla="*/ 3189245 h 5747783"/>
              <a:gd name="connsiteX23" fmla="*/ 4399507 w 5778474"/>
              <a:gd name="connsiteY23" fmla="*/ 3582443 h 5747783"/>
              <a:gd name="connsiteX24" fmla="*/ 3613133 w 5778474"/>
              <a:gd name="connsiteY24" fmla="*/ 4368817 h 5747783"/>
              <a:gd name="connsiteX25" fmla="*/ 3219935 w 5778474"/>
              <a:gd name="connsiteY25" fmla="*/ 4368817 h 5747783"/>
              <a:gd name="connsiteX26" fmla="*/ 2433561 w 5778474"/>
              <a:gd name="connsiteY26" fmla="*/ 3582443 h 5747783"/>
              <a:gd name="connsiteX27" fmla="*/ 2433561 w 5778474"/>
              <a:gd name="connsiteY27" fmla="*/ 3189245 h 5747783"/>
              <a:gd name="connsiteX28" fmla="*/ 3219935 w 5778474"/>
              <a:gd name="connsiteY28" fmla="*/ 2402870 h 5747783"/>
              <a:gd name="connsiteX29" fmla="*/ 3416534 w 5778474"/>
              <a:gd name="connsiteY29" fmla="*/ 2321437 h 5747783"/>
              <a:gd name="connsiteX30" fmla="*/ 0 w 5778474"/>
              <a:gd name="connsiteY30" fmla="*/ 1384804 h 5747783"/>
              <a:gd name="connsiteX31" fmla="*/ 506920 w 5778474"/>
              <a:gd name="connsiteY31" fmla="*/ 1891724 h 5747783"/>
              <a:gd name="connsiteX32" fmla="*/ 506919 w 5778474"/>
              <a:gd name="connsiteY32" fmla="*/ 2284921 h 5747783"/>
              <a:gd name="connsiteX33" fmla="*/ 0 w 5778474"/>
              <a:gd name="connsiteY33" fmla="*/ 2791839 h 5747783"/>
              <a:gd name="connsiteX34" fmla="*/ 2119006 w 5778474"/>
              <a:gd name="connsiteY34" fmla="*/ 1023909 h 5747783"/>
              <a:gd name="connsiteX35" fmla="*/ 2315606 w 5778474"/>
              <a:gd name="connsiteY35" fmla="*/ 1105343 h 5747783"/>
              <a:gd name="connsiteX36" fmla="*/ 3101980 w 5778474"/>
              <a:gd name="connsiteY36" fmla="*/ 1891717 h 5747783"/>
              <a:gd name="connsiteX37" fmla="*/ 3101980 w 5778474"/>
              <a:gd name="connsiteY37" fmla="*/ 2284914 h 5747783"/>
              <a:gd name="connsiteX38" fmla="*/ 2315606 w 5778474"/>
              <a:gd name="connsiteY38" fmla="*/ 3071289 h 5747783"/>
              <a:gd name="connsiteX39" fmla="*/ 1922408 w 5778474"/>
              <a:gd name="connsiteY39" fmla="*/ 3071289 h 5747783"/>
              <a:gd name="connsiteX40" fmla="*/ 1136034 w 5778474"/>
              <a:gd name="connsiteY40" fmla="*/ 2284914 h 5747783"/>
              <a:gd name="connsiteX41" fmla="*/ 1136034 w 5778474"/>
              <a:gd name="connsiteY41" fmla="*/ 1891716 h 5747783"/>
              <a:gd name="connsiteX42" fmla="*/ 1922408 w 5778474"/>
              <a:gd name="connsiteY42" fmla="*/ 1105342 h 5747783"/>
              <a:gd name="connsiteX43" fmla="*/ 2119006 w 5778474"/>
              <a:gd name="connsiteY43" fmla="*/ 1023909 h 5747783"/>
              <a:gd name="connsiteX44" fmla="*/ 4714068 w 5778474"/>
              <a:gd name="connsiteY44" fmla="*/ 1023903 h 5747783"/>
              <a:gd name="connsiteX45" fmla="*/ 4910667 w 5778474"/>
              <a:gd name="connsiteY45" fmla="*/ 1105337 h 5747783"/>
              <a:gd name="connsiteX46" fmla="*/ 5697041 w 5778474"/>
              <a:gd name="connsiteY46" fmla="*/ 1891711 h 5747783"/>
              <a:gd name="connsiteX47" fmla="*/ 5697041 w 5778474"/>
              <a:gd name="connsiteY47" fmla="*/ 2284909 h 5747783"/>
              <a:gd name="connsiteX48" fmla="*/ 4910667 w 5778474"/>
              <a:gd name="connsiteY48" fmla="*/ 3071283 h 5747783"/>
              <a:gd name="connsiteX49" fmla="*/ 4517469 w 5778474"/>
              <a:gd name="connsiteY49" fmla="*/ 3071283 h 5747783"/>
              <a:gd name="connsiteX50" fmla="*/ 3731095 w 5778474"/>
              <a:gd name="connsiteY50" fmla="*/ 2284909 h 5747783"/>
              <a:gd name="connsiteX51" fmla="*/ 3731095 w 5778474"/>
              <a:gd name="connsiteY51" fmla="*/ 1891711 h 5747783"/>
              <a:gd name="connsiteX52" fmla="*/ 4517469 w 5778474"/>
              <a:gd name="connsiteY52" fmla="*/ 1105337 h 5747783"/>
              <a:gd name="connsiteX53" fmla="*/ 4714068 w 5778474"/>
              <a:gd name="connsiteY53" fmla="*/ 1023903 h 5747783"/>
              <a:gd name="connsiteX54" fmla="*/ 3027750 w 5778474"/>
              <a:gd name="connsiteY54" fmla="*/ 0 h 5747783"/>
              <a:gd name="connsiteX55" fmla="*/ 3805329 w 5778474"/>
              <a:gd name="connsiteY55" fmla="*/ 0 h 5747783"/>
              <a:gd name="connsiteX56" fmla="*/ 4399513 w 5778474"/>
              <a:gd name="connsiteY56" fmla="*/ 594184 h 5747783"/>
              <a:gd name="connsiteX57" fmla="*/ 4399513 w 5778474"/>
              <a:gd name="connsiteY57" fmla="*/ 987382 h 5747783"/>
              <a:gd name="connsiteX58" fmla="*/ 3613139 w 5778474"/>
              <a:gd name="connsiteY58" fmla="*/ 1773756 h 5747783"/>
              <a:gd name="connsiteX59" fmla="*/ 3219941 w 5778474"/>
              <a:gd name="connsiteY59" fmla="*/ 1773756 h 5747783"/>
              <a:gd name="connsiteX60" fmla="*/ 2433567 w 5778474"/>
              <a:gd name="connsiteY60" fmla="*/ 987382 h 5747783"/>
              <a:gd name="connsiteX61" fmla="*/ 2433567 w 5778474"/>
              <a:gd name="connsiteY61" fmla="*/ 594184 h 5747783"/>
              <a:gd name="connsiteX62" fmla="*/ 2791841 w 5778474"/>
              <a:gd name="connsiteY62" fmla="*/ 0 h 5747783"/>
              <a:gd name="connsiteX63" fmla="*/ 2315612 w 5778474"/>
              <a:gd name="connsiteY63" fmla="*/ 476229 h 5747783"/>
              <a:gd name="connsiteX64" fmla="*/ 1922415 w 5778474"/>
              <a:gd name="connsiteY64" fmla="*/ 476230 h 5747783"/>
              <a:gd name="connsiteX65" fmla="*/ 1446185 w 5778474"/>
              <a:gd name="connsiteY65" fmla="*/ 1 h 5747783"/>
              <a:gd name="connsiteX66" fmla="*/ 432697 w 5778474"/>
              <a:gd name="connsiteY66" fmla="*/ 0 h 5747783"/>
              <a:gd name="connsiteX67" fmla="*/ 1210263 w 5778474"/>
              <a:gd name="connsiteY67" fmla="*/ 0 h 5747783"/>
              <a:gd name="connsiteX68" fmla="*/ 1804453 w 5778474"/>
              <a:gd name="connsiteY68" fmla="*/ 594190 h 5747783"/>
              <a:gd name="connsiteX69" fmla="*/ 1804453 w 5778474"/>
              <a:gd name="connsiteY69" fmla="*/ 987388 h 5747783"/>
              <a:gd name="connsiteX70" fmla="*/ 1018079 w 5778474"/>
              <a:gd name="connsiteY70" fmla="*/ 1773762 h 5747783"/>
              <a:gd name="connsiteX71" fmla="*/ 624881 w 5778474"/>
              <a:gd name="connsiteY71" fmla="*/ 1773762 h 5747783"/>
              <a:gd name="connsiteX72" fmla="*/ 0 w 5778474"/>
              <a:gd name="connsiteY72" fmla="*/ 1148882 h 5747783"/>
              <a:gd name="connsiteX73" fmla="*/ 0 w 5778474"/>
              <a:gd name="connsiteY73" fmla="*/ 432696 h 574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778474" h="5747783">
                <a:moveTo>
                  <a:pt x="2119001" y="3618970"/>
                </a:moveTo>
                <a:cubicBezTo>
                  <a:pt x="2190156" y="3618970"/>
                  <a:pt x="2261310" y="3646114"/>
                  <a:pt x="2315600" y="3700404"/>
                </a:cubicBezTo>
                <a:lnTo>
                  <a:pt x="3101974" y="4486778"/>
                </a:lnTo>
                <a:cubicBezTo>
                  <a:pt x="3210552" y="4595356"/>
                  <a:pt x="3210552" y="4771398"/>
                  <a:pt x="3101974" y="4879976"/>
                </a:cubicBezTo>
                <a:lnTo>
                  <a:pt x="2315600" y="5666350"/>
                </a:lnTo>
                <a:cubicBezTo>
                  <a:pt x="2207022" y="5774928"/>
                  <a:pt x="2030980" y="5774928"/>
                  <a:pt x="1922402" y="5666350"/>
                </a:cubicBezTo>
                <a:lnTo>
                  <a:pt x="1136028" y="4879976"/>
                </a:lnTo>
                <a:cubicBezTo>
                  <a:pt x="1027449" y="4771398"/>
                  <a:pt x="1027449" y="4595356"/>
                  <a:pt x="1136028" y="4486778"/>
                </a:cubicBezTo>
                <a:lnTo>
                  <a:pt x="1922402" y="3700404"/>
                </a:lnTo>
                <a:cubicBezTo>
                  <a:pt x="1976691" y="3646114"/>
                  <a:pt x="2047846" y="3618970"/>
                  <a:pt x="2119001" y="3618970"/>
                </a:cubicBezTo>
                <a:close/>
                <a:moveTo>
                  <a:pt x="821473" y="2321442"/>
                </a:moveTo>
                <a:cubicBezTo>
                  <a:pt x="892629" y="2321443"/>
                  <a:pt x="963784" y="2348587"/>
                  <a:pt x="1018072" y="2402876"/>
                </a:cubicBezTo>
                <a:lnTo>
                  <a:pt x="1804446" y="3189250"/>
                </a:lnTo>
                <a:cubicBezTo>
                  <a:pt x="1913025" y="3297829"/>
                  <a:pt x="1913025" y="3473870"/>
                  <a:pt x="1804446" y="3582448"/>
                </a:cubicBezTo>
                <a:lnTo>
                  <a:pt x="1018072" y="4368823"/>
                </a:lnTo>
                <a:cubicBezTo>
                  <a:pt x="909494" y="4477401"/>
                  <a:pt x="733453" y="4477401"/>
                  <a:pt x="624874" y="4368823"/>
                </a:cubicBezTo>
                <a:lnTo>
                  <a:pt x="0" y="3743949"/>
                </a:lnTo>
                <a:lnTo>
                  <a:pt x="0" y="3027750"/>
                </a:lnTo>
                <a:lnTo>
                  <a:pt x="624874" y="2402876"/>
                </a:lnTo>
                <a:cubicBezTo>
                  <a:pt x="679163" y="2348587"/>
                  <a:pt x="750318" y="2321443"/>
                  <a:pt x="821473" y="2321442"/>
                </a:cubicBezTo>
                <a:close/>
                <a:moveTo>
                  <a:pt x="3416534" y="2321437"/>
                </a:moveTo>
                <a:cubicBezTo>
                  <a:pt x="3487689" y="2321437"/>
                  <a:pt x="3558844" y="2348582"/>
                  <a:pt x="3613133" y="2402870"/>
                </a:cubicBezTo>
                <a:lnTo>
                  <a:pt x="4399507" y="3189245"/>
                </a:lnTo>
                <a:cubicBezTo>
                  <a:pt x="4508086" y="3297822"/>
                  <a:pt x="4508086" y="3473865"/>
                  <a:pt x="4399507" y="3582443"/>
                </a:cubicBezTo>
                <a:lnTo>
                  <a:pt x="3613133" y="4368817"/>
                </a:lnTo>
                <a:cubicBezTo>
                  <a:pt x="3504555" y="4477395"/>
                  <a:pt x="3328513" y="4477395"/>
                  <a:pt x="3219935" y="4368817"/>
                </a:cubicBezTo>
                <a:lnTo>
                  <a:pt x="2433561" y="3582443"/>
                </a:lnTo>
                <a:cubicBezTo>
                  <a:pt x="2324983" y="3473864"/>
                  <a:pt x="2324983" y="3297823"/>
                  <a:pt x="2433561" y="3189245"/>
                </a:cubicBezTo>
                <a:lnTo>
                  <a:pt x="3219935" y="2402870"/>
                </a:lnTo>
                <a:cubicBezTo>
                  <a:pt x="3274224" y="2348582"/>
                  <a:pt x="3345379" y="2321437"/>
                  <a:pt x="3416534" y="2321437"/>
                </a:cubicBezTo>
                <a:close/>
                <a:moveTo>
                  <a:pt x="0" y="1384804"/>
                </a:moveTo>
                <a:lnTo>
                  <a:pt x="506920" y="1891724"/>
                </a:lnTo>
                <a:cubicBezTo>
                  <a:pt x="615498" y="2000302"/>
                  <a:pt x="615497" y="2176342"/>
                  <a:pt x="506919" y="2284921"/>
                </a:cubicBezTo>
                <a:lnTo>
                  <a:pt x="0" y="2791839"/>
                </a:lnTo>
                <a:close/>
                <a:moveTo>
                  <a:pt x="2119006" y="1023909"/>
                </a:moveTo>
                <a:cubicBezTo>
                  <a:pt x="2190162" y="1023908"/>
                  <a:pt x="2261317" y="1051054"/>
                  <a:pt x="2315606" y="1105343"/>
                </a:cubicBezTo>
                <a:lnTo>
                  <a:pt x="3101980" y="1891717"/>
                </a:lnTo>
                <a:cubicBezTo>
                  <a:pt x="3210558" y="2000296"/>
                  <a:pt x="3210558" y="2176337"/>
                  <a:pt x="3101980" y="2284914"/>
                </a:cubicBezTo>
                <a:lnTo>
                  <a:pt x="2315606" y="3071289"/>
                </a:lnTo>
                <a:cubicBezTo>
                  <a:pt x="2207028" y="3179867"/>
                  <a:pt x="2030987" y="3179867"/>
                  <a:pt x="1922408" y="3071289"/>
                </a:cubicBezTo>
                <a:lnTo>
                  <a:pt x="1136034" y="2284914"/>
                </a:lnTo>
                <a:cubicBezTo>
                  <a:pt x="1027455" y="2176337"/>
                  <a:pt x="1027455" y="2000296"/>
                  <a:pt x="1136034" y="1891716"/>
                </a:cubicBezTo>
                <a:lnTo>
                  <a:pt x="1922408" y="1105342"/>
                </a:lnTo>
                <a:cubicBezTo>
                  <a:pt x="1976697" y="1051053"/>
                  <a:pt x="2047852" y="1023909"/>
                  <a:pt x="2119006" y="1023909"/>
                </a:cubicBezTo>
                <a:close/>
                <a:moveTo>
                  <a:pt x="4714068" y="1023903"/>
                </a:moveTo>
                <a:cubicBezTo>
                  <a:pt x="4785223" y="1023903"/>
                  <a:pt x="4856377" y="1051048"/>
                  <a:pt x="4910667" y="1105337"/>
                </a:cubicBezTo>
                <a:lnTo>
                  <a:pt x="5697041" y="1891711"/>
                </a:lnTo>
                <a:cubicBezTo>
                  <a:pt x="5805619" y="2000289"/>
                  <a:pt x="5805619" y="2176331"/>
                  <a:pt x="5697041" y="2284909"/>
                </a:cubicBezTo>
                <a:lnTo>
                  <a:pt x="4910667" y="3071283"/>
                </a:lnTo>
                <a:cubicBezTo>
                  <a:pt x="4802089" y="3179862"/>
                  <a:pt x="4626047" y="3179861"/>
                  <a:pt x="4517469" y="3071283"/>
                </a:cubicBezTo>
                <a:lnTo>
                  <a:pt x="3731095" y="2284909"/>
                </a:lnTo>
                <a:cubicBezTo>
                  <a:pt x="3622516" y="2176331"/>
                  <a:pt x="3622516" y="2000289"/>
                  <a:pt x="3731095" y="1891711"/>
                </a:cubicBezTo>
                <a:lnTo>
                  <a:pt x="4517469" y="1105337"/>
                </a:lnTo>
                <a:cubicBezTo>
                  <a:pt x="4571758" y="1051048"/>
                  <a:pt x="4642912" y="1023903"/>
                  <a:pt x="4714068" y="1023903"/>
                </a:cubicBezTo>
                <a:close/>
                <a:moveTo>
                  <a:pt x="3027750" y="0"/>
                </a:moveTo>
                <a:lnTo>
                  <a:pt x="3805329" y="0"/>
                </a:lnTo>
                <a:lnTo>
                  <a:pt x="4399513" y="594184"/>
                </a:lnTo>
                <a:cubicBezTo>
                  <a:pt x="4508091" y="702762"/>
                  <a:pt x="4508091" y="878804"/>
                  <a:pt x="4399513" y="987382"/>
                </a:cubicBezTo>
                <a:lnTo>
                  <a:pt x="3613139" y="1773756"/>
                </a:lnTo>
                <a:cubicBezTo>
                  <a:pt x="3504560" y="1882335"/>
                  <a:pt x="3328519" y="1882335"/>
                  <a:pt x="3219941" y="1773756"/>
                </a:cubicBezTo>
                <a:lnTo>
                  <a:pt x="2433567" y="987382"/>
                </a:lnTo>
                <a:cubicBezTo>
                  <a:pt x="2324988" y="878804"/>
                  <a:pt x="2324989" y="702763"/>
                  <a:pt x="2433567" y="594184"/>
                </a:cubicBezTo>
                <a:close/>
                <a:moveTo>
                  <a:pt x="2791841" y="0"/>
                </a:moveTo>
                <a:lnTo>
                  <a:pt x="2315612" y="476229"/>
                </a:lnTo>
                <a:cubicBezTo>
                  <a:pt x="2207034" y="584808"/>
                  <a:pt x="2030993" y="584808"/>
                  <a:pt x="1922415" y="476230"/>
                </a:cubicBezTo>
                <a:lnTo>
                  <a:pt x="1446185" y="1"/>
                </a:lnTo>
                <a:close/>
                <a:moveTo>
                  <a:pt x="432697" y="0"/>
                </a:moveTo>
                <a:lnTo>
                  <a:pt x="1210263" y="0"/>
                </a:lnTo>
                <a:lnTo>
                  <a:pt x="1804453" y="594190"/>
                </a:lnTo>
                <a:cubicBezTo>
                  <a:pt x="1913031" y="702769"/>
                  <a:pt x="1913031" y="878810"/>
                  <a:pt x="1804453" y="987388"/>
                </a:cubicBezTo>
                <a:lnTo>
                  <a:pt x="1018079" y="1773762"/>
                </a:lnTo>
                <a:cubicBezTo>
                  <a:pt x="909500" y="1882341"/>
                  <a:pt x="733459" y="1882341"/>
                  <a:pt x="624881" y="1773762"/>
                </a:cubicBezTo>
                <a:lnTo>
                  <a:pt x="0" y="1148882"/>
                </a:lnTo>
                <a:lnTo>
                  <a:pt x="0" y="43269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47774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0" y="0"/>
            <a:ext cx="5279257" cy="5530032"/>
          </a:xfrm>
          <a:custGeom>
            <a:avLst/>
            <a:gdLst>
              <a:gd name="connsiteX0" fmla="*/ 0 w 5279257"/>
              <a:gd name="connsiteY0" fmla="*/ 0 h 5530032"/>
              <a:gd name="connsiteX1" fmla="*/ 3641372 w 5279257"/>
              <a:gd name="connsiteY1" fmla="*/ 0 h 5530032"/>
              <a:gd name="connsiteX2" fmla="*/ 5010556 w 5279257"/>
              <a:gd name="connsiteY2" fmla="*/ 1369184 h 5530032"/>
              <a:gd name="connsiteX3" fmla="*/ 5010556 w 5279257"/>
              <a:gd name="connsiteY3" fmla="*/ 2666592 h 5530032"/>
              <a:gd name="connsiteX4" fmla="*/ 2415817 w 5279257"/>
              <a:gd name="connsiteY4" fmla="*/ 5261331 h 5530032"/>
              <a:gd name="connsiteX5" fmla="*/ 1118409 w 5279257"/>
              <a:gd name="connsiteY5" fmla="*/ 5261331 h 5530032"/>
              <a:gd name="connsiteX6" fmla="*/ 1 w 5279257"/>
              <a:gd name="connsiteY6" fmla="*/ 4142923 h 553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9257" h="5530032">
                <a:moveTo>
                  <a:pt x="0" y="0"/>
                </a:moveTo>
                <a:lnTo>
                  <a:pt x="3641372" y="0"/>
                </a:lnTo>
                <a:lnTo>
                  <a:pt x="5010556" y="1369184"/>
                </a:lnTo>
                <a:cubicBezTo>
                  <a:pt x="5368825" y="1727453"/>
                  <a:pt x="5368825" y="2308323"/>
                  <a:pt x="5010556" y="2666592"/>
                </a:cubicBezTo>
                <a:lnTo>
                  <a:pt x="2415817" y="5261331"/>
                </a:lnTo>
                <a:cubicBezTo>
                  <a:pt x="2057548" y="5619600"/>
                  <a:pt x="1476678" y="5619600"/>
                  <a:pt x="1118409" y="5261331"/>
                </a:cubicBezTo>
                <a:lnTo>
                  <a:pt x="1" y="414292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28724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DC28D3-987D-401E-95A8-72784AD93D33}" type="datetimeFigureOut">
              <a:rPr lang="zh-CN" altLang="en-US" smtClean="0"/>
              <a:pPr/>
              <a:t>2020/2/29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A4A5A-5C6D-4E6F-81A3-06DF189A7A65}" type="slidenum">
              <a:rPr lang="zh-CN" altLang="en-US" smtClean="0"/>
              <a:pPr/>
              <a:t>‹#›</a:t>
            </a:fld>
            <a:endParaRPr lang="zh-CN" altLang="en-US"/>
          </a:p>
        </p:txBody>
      </p:sp>
    </p:spTree>
    <p:extLst>
      <p:ext uri="{BB962C8B-B14F-4D97-AF65-F5344CB8AC3E}">
        <p14:creationId xmlns:p14="http://schemas.microsoft.com/office/powerpoint/2010/main" val="2632024690"/>
      </p:ext>
    </p:extLst>
  </p:cSld>
  <p:clrMap bg1="lt1" tx1="dk1" bg2="lt2" tx2="dk2" accent1="accent1" accent2="accent2" accent3="accent3" accent4="accent4" accent5="accent5" accent6="accent6" hlink="hlink" folHlink="folHlink"/>
  <p:sldLayoutIdLst>
    <p:sldLayoutId id="2147483656" r:id="rId1"/>
    <p:sldLayoutId id="2147483655" r:id="rId2"/>
    <p:sldLayoutId id="2147483663" r:id="rId3"/>
    <p:sldLayoutId id="2147483662" r:id="rId4"/>
    <p:sldLayoutId id="2147483661" r:id="rId5"/>
    <p:sldLayoutId id="2147483664" r:id="rId6"/>
    <p:sldLayoutId id="2147483660" r:id="rId7"/>
    <p:sldLayoutId id="2147483658" r:id="rId8"/>
    <p:sldLayoutId id="2147483657"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p:cNvSpPr/>
          <p:nvPr/>
        </p:nvSpPr>
        <p:spPr>
          <a:xfrm rot="2700000">
            <a:off x="4021881" y="3484071"/>
            <a:ext cx="6764267" cy="6764267"/>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 fmla="*/ 210727 w 6764267"/>
              <a:gd name="connsiteY0" fmla="*/ 210726 h 6764267"/>
              <a:gd name="connsiteX1" fmla="*/ 719464 w 6764267"/>
              <a:gd name="connsiteY1" fmla="*/ 0 h 6764267"/>
              <a:gd name="connsiteX2" fmla="*/ 6764267 w 6764267"/>
              <a:gd name="connsiteY2" fmla="*/ 0 h 6764267"/>
              <a:gd name="connsiteX3" fmla="*/ 3308399 w 6764267"/>
              <a:gd name="connsiteY3" fmla="*/ 3454528 h 6764267"/>
              <a:gd name="connsiteX4" fmla="*/ 0 w 6764267"/>
              <a:gd name="connsiteY4" fmla="*/ 6764267 h 6764267"/>
              <a:gd name="connsiteX5" fmla="*/ 0 w 6764267"/>
              <a:gd name="connsiteY5" fmla="*/ 719463 h 6764267"/>
              <a:gd name="connsiteX6" fmla="*/ 210727 w 6764267"/>
              <a:gd name="connsiteY6" fmla="*/ 210726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6" fmla="*/ 3399839 w 6764267"/>
              <a:gd name="connsiteY6" fmla="*/ 3545968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0" fmla="*/ 0 w 6764267"/>
              <a:gd name="connsiteY0" fmla="*/ 6764267 h 6764267"/>
              <a:gd name="connsiteX1" fmla="*/ 0 w 6764267"/>
              <a:gd name="connsiteY1" fmla="*/ 719463 h 6764267"/>
              <a:gd name="connsiteX2" fmla="*/ 210727 w 6764267"/>
              <a:gd name="connsiteY2" fmla="*/ 210726 h 6764267"/>
              <a:gd name="connsiteX3" fmla="*/ 719464 w 6764267"/>
              <a:gd name="connsiteY3" fmla="*/ 0 h 6764267"/>
              <a:gd name="connsiteX4" fmla="*/ 6764267 w 6764267"/>
              <a:gd name="connsiteY4" fmla="*/ 0 h 6764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10890792" y="3345440"/>
            <a:ext cx="1301207" cy="3069398"/>
          </a:xfrm>
        </p:spPr>
      </p:pic>
      <p:pic>
        <p:nvPicPr>
          <p:cNvPr id="26" name="图片占位符 25"/>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29" name="文本框 28"/>
          <p:cNvSpPr txBox="1"/>
          <p:nvPr/>
        </p:nvSpPr>
        <p:spPr>
          <a:xfrm>
            <a:off x="436784" y="1778921"/>
            <a:ext cx="7571303" cy="2862322"/>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accent1"/>
                </a:solidFill>
              </a:defRPr>
            </a:lvl1pPr>
          </a:lstStyle>
          <a:p>
            <a:pPr>
              <a:lnSpc>
                <a:spcPct val="125000"/>
              </a:lnSpc>
            </a:pPr>
            <a:r>
              <a:rPr lang="zh-CN" altLang="en-US" sz="4800" b="0" dirty="0" smtClean="0">
                <a:latin typeface="黑体" panose="02010609060101010101" pitchFamily="49" charset="-122"/>
                <a:ea typeface="黑体" panose="02010609060101010101" pitchFamily="49" charset="-122"/>
              </a:rPr>
              <a:t>第</a:t>
            </a:r>
            <a:r>
              <a:rPr lang="en-US" altLang="zh-CN" sz="4800" b="0" dirty="0" smtClean="0">
                <a:latin typeface="黑体" panose="02010609060101010101" pitchFamily="49" charset="-122"/>
                <a:ea typeface="黑体" panose="02010609060101010101" pitchFamily="49" charset="-122"/>
              </a:rPr>
              <a:t>4</a:t>
            </a:r>
            <a:r>
              <a:rPr lang="zh-CN" altLang="en-US" sz="4800" b="0" dirty="0" smtClean="0">
                <a:latin typeface="黑体" panose="02010609060101010101" pitchFamily="49" charset="-122"/>
                <a:ea typeface="黑体" panose="02010609060101010101" pitchFamily="49" charset="-122"/>
              </a:rPr>
              <a:t>章</a:t>
            </a:r>
            <a:endParaRPr lang="en-US" altLang="zh-CN" sz="4800" b="0" dirty="0" smtClean="0">
              <a:latin typeface="黑体" panose="02010609060101010101" pitchFamily="49" charset="-122"/>
              <a:ea typeface="黑体" panose="02010609060101010101" pitchFamily="49" charset="-122"/>
            </a:endParaRPr>
          </a:p>
          <a:p>
            <a:pPr>
              <a:lnSpc>
                <a:spcPct val="125000"/>
              </a:lnSpc>
            </a:pPr>
            <a:r>
              <a:rPr lang="zh-CN" altLang="en-US" sz="4800" b="0" dirty="0">
                <a:solidFill>
                  <a:schemeClr val="tx1">
                    <a:lumMod val="65000"/>
                    <a:lumOff val="35000"/>
                  </a:schemeClr>
                </a:solidFill>
                <a:latin typeface="时尚中黑简体" panose="01010104010101010101" pitchFamily="2" charset="-122"/>
                <a:ea typeface="时尚中黑简体" panose="01010104010101010101" pitchFamily="2" charset="-122"/>
              </a:rPr>
              <a:t>广告策略、创意与视觉艺术</a:t>
            </a:r>
            <a:endParaRPr lang="zh-CN" altLang="en-US" sz="4800" b="0" dirty="0" smtClean="0">
              <a:solidFill>
                <a:schemeClr val="tx1">
                  <a:lumMod val="65000"/>
                  <a:lumOff val="35000"/>
                </a:schemeClr>
              </a:solidFill>
              <a:latin typeface="时尚中黑简体" panose="01010104010101010101" pitchFamily="2" charset="-122"/>
              <a:ea typeface="时尚中黑简体" panose="01010104010101010101" pitchFamily="2" charset="-122"/>
            </a:endParaRPr>
          </a:p>
          <a:p>
            <a:pPr>
              <a:lnSpc>
                <a:spcPct val="125000"/>
              </a:lnSpc>
            </a:pPr>
            <a:endParaRPr lang="zh-CN" altLang="en-US" sz="4800" b="0" dirty="0">
              <a:solidFill>
                <a:schemeClr val="tx1">
                  <a:lumMod val="65000"/>
                  <a:lumOff val="35000"/>
                </a:schemeClr>
              </a:solidFill>
              <a:latin typeface="时尚中黑简体" panose="01010104010101010101" pitchFamily="2" charset="-122"/>
              <a:ea typeface="时尚中黑简体" panose="01010104010101010101" pitchFamily="2" charset="-122"/>
            </a:endParaRPr>
          </a:p>
        </p:txBody>
      </p:sp>
      <p:sp>
        <p:nvSpPr>
          <p:cNvPr id="36" name="矩形 35"/>
          <p:cNvSpPr/>
          <p:nvPr/>
        </p:nvSpPr>
        <p:spPr>
          <a:xfrm>
            <a:off x="528224" y="6107061"/>
            <a:ext cx="4437938" cy="307777"/>
          </a:xfrm>
          <a:prstGeom prst="rect">
            <a:avLst/>
          </a:prstGeom>
        </p:spPr>
        <p:txBody>
          <a:bodyPr wrap="square">
            <a:spAutoFit/>
          </a:bodyPr>
          <a:lstStyle/>
          <a:p>
            <a:pPr lvl="0">
              <a:defRPr/>
            </a:pPr>
            <a:r>
              <a:rPr lang="zh-CN" altLang="en-US" sz="1400" u="sng" dirty="0">
                <a:solidFill>
                  <a:schemeClr val="bg1">
                    <a:lumMod val="65000"/>
                  </a:schemeClr>
                </a:solidFill>
                <a:latin typeface="楷体" panose="02010609060101010101" pitchFamily="49" charset="-122"/>
                <a:ea typeface="楷体" panose="02010609060101010101" pitchFamily="49" charset="-122"/>
              </a:rPr>
              <a:t>从零开始学平面广告设计</a:t>
            </a:r>
            <a:endParaRPr kumimoji="0" lang="zh-CN" altLang="en-US" sz="1400" u="sng" strike="noStrike" kern="1200" cap="none" spc="0" normalizeH="0" baseline="0" noProof="0" dirty="0">
              <a:ln>
                <a:noFill/>
              </a:ln>
              <a:solidFill>
                <a:schemeClr val="bg1">
                  <a:lumMod val="65000"/>
                </a:schemeClr>
              </a:solidFill>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40260364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1+#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ppt_x"/>
                                          </p:val>
                                        </p:tav>
                                        <p:tav tm="100000">
                                          <p:val>
                                            <p:strVal val="#ppt_x"/>
                                          </p:val>
                                        </p:tav>
                                      </p:tavLst>
                                    </p:anim>
                                    <p:anim calcmode="lin" valueType="num">
                                      <p:cBhvr additive="base">
                                        <p:cTn id="20" dur="1000" fill="hold"/>
                                        <p:tgtEl>
                                          <p:spTgt spid="16"/>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decel="9500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0-#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6"/>
                                        </p:tgtEl>
                                        <p:attrNameLst>
                                          <p:attrName>ppt_y</p:attrName>
                                        </p:attrNameLst>
                                      </p:cBhvr>
                                      <p:tavLst>
                                        <p:tav tm="0">
                                          <p:val>
                                            <p:strVal val="#ppt_y"/>
                                          </p:val>
                                        </p:tav>
                                        <p:tav tm="100000">
                                          <p:val>
                                            <p:strVal val="#ppt_y"/>
                                          </p:val>
                                        </p:tav>
                                      </p:tavLst>
                                    </p:anim>
                                    <p:anim calcmode="lin" valueType="num">
                                      <p:cBhvr>
                                        <p:cTn id="3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9"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862796" y="6015309"/>
            <a:ext cx="6453828" cy="307777"/>
          </a:xfrm>
          <a:prstGeom prst="rect">
            <a:avLst/>
          </a:prstGeom>
        </p:spPr>
        <p:txBody>
          <a:bodyPr wrap="square">
            <a:spAutoFit/>
            <a:scene3d>
              <a:camera prst="orthographicFront"/>
              <a:lightRig rig="threePt" dir="t"/>
            </a:scene3d>
            <a:sp3d contourW="6350"/>
          </a:bodyPr>
          <a:lstStyle/>
          <a:p>
            <a:r>
              <a:rPr lang="zh-CN" altLang="en-US" sz="1400" dirty="0" smtClean="0"/>
              <a:t>以小见大法、运用联想法</a:t>
            </a:r>
            <a:endParaRPr lang="en-US" altLang="zh-CN" sz="1400" dirty="0"/>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6340197"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广告创意表现常用技法及案例分析</a:t>
            </a:r>
            <a:endParaRPr lang="zh-CN" altLang="en-US" sz="3200" b="1" dirty="0">
              <a:solidFill>
                <a:srgbClr val="2980B9"/>
              </a:solidFill>
            </a:endParaRPr>
          </a:p>
        </p:txBody>
      </p:sp>
      <p:sp>
        <p:nvSpPr>
          <p:cNvPr id="72" name="文本框 71"/>
          <p:cNvSpPr txBox="1"/>
          <p:nvPr/>
        </p:nvSpPr>
        <p:spPr>
          <a:xfrm>
            <a:off x="521743" y="400325"/>
            <a:ext cx="527709" cy="461665"/>
          </a:xfrm>
          <a:prstGeom prst="rect">
            <a:avLst/>
          </a:prstGeom>
          <a:noFill/>
        </p:spPr>
        <p:txBody>
          <a:bodyPr wrap="none" rtlCol="0">
            <a:spAutoFit/>
          </a:bodyPr>
          <a:lstStyle/>
          <a:p>
            <a:pPr algn="ctr"/>
            <a:r>
              <a:rPr lang="en-US" altLang="zh-CN" sz="2400" b="1" dirty="0" smtClean="0">
                <a:solidFill>
                  <a:schemeClr val="bg1"/>
                </a:solidFill>
              </a:rPr>
              <a:t>04</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图片 69" descr="图4-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356" y="1615933"/>
            <a:ext cx="5618669" cy="387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74" descr="图4-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9164" y="1401689"/>
            <a:ext cx="441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9587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3865386" y="6233171"/>
            <a:ext cx="6453828" cy="307777"/>
          </a:xfrm>
          <a:prstGeom prst="rect">
            <a:avLst/>
          </a:prstGeom>
        </p:spPr>
        <p:txBody>
          <a:bodyPr wrap="square">
            <a:spAutoFit/>
            <a:scene3d>
              <a:camera prst="orthographicFront"/>
              <a:lightRig rig="threePt" dir="t"/>
            </a:scene3d>
            <a:sp3d contourW="6350"/>
          </a:bodyPr>
          <a:lstStyle/>
          <a:p>
            <a:r>
              <a:rPr lang="zh-CN" altLang="en-US" sz="1400" dirty="0" smtClean="0"/>
              <a:t>幽默法、比喻法、以情托物法、悬念安排法</a:t>
            </a:r>
            <a:endParaRPr lang="en-US" altLang="zh-CN" sz="1400" dirty="0"/>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6340197"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广告创意表现常用技法及案例分析</a:t>
            </a:r>
            <a:endParaRPr lang="zh-CN" altLang="en-US" sz="3200" b="1" dirty="0">
              <a:solidFill>
                <a:srgbClr val="2980B9"/>
              </a:solidFill>
            </a:endParaRPr>
          </a:p>
        </p:txBody>
      </p:sp>
      <p:sp>
        <p:nvSpPr>
          <p:cNvPr id="72" name="文本框 71"/>
          <p:cNvSpPr txBox="1"/>
          <p:nvPr/>
        </p:nvSpPr>
        <p:spPr>
          <a:xfrm>
            <a:off x="521743" y="400325"/>
            <a:ext cx="527709" cy="461665"/>
          </a:xfrm>
          <a:prstGeom prst="rect">
            <a:avLst/>
          </a:prstGeom>
          <a:noFill/>
        </p:spPr>
        <p:txBody>
          <a:bodyPr wrap="none" rtlCol="0">
            <a:spAutoFit/>
          </a:bodyPr>
          <a:lstStyle/>
          <a:p>
            <a:pPr algn="ctr"/>
            <a:r>
              <a:rPr lang="en-US" altLang="zh-CN" sz="2400" b="1" dirty="0" smtClean="0">
                <a:solidFill>
                  <a:schemeClr val="bg1"/>
                </a:solidFill>
              </a:rPr>
              <a:t>04</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图片 78" descr="图4-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27" y="1466640"/>
            <a:ext cx="3148698" cy="468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85" descr="图4-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2847" y="1707613"/>
            <a:ext cx="3504908" cy="423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90" descr="图4-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3546" y="1095473"/>
            <a:ext cx="3781425"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图片 96" descr="图4-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69450" y="3491387"/>
            <a:ext cx="24288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7879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144497" y="6244376"/>
            <a:ext cx="6453828" cy="307777"/>
          </a:xfrm>
          <a:prstGeom prst="rect">
            <a:avLst/>
          </a:prstGeom>
        </p:spPr>
        <p:txBody>
          <a:bodyPr wrap="square">
            <a:spAutoFit/>
            <a:scene3d>
              <a:camera prst="orthographicFront"/>
              <a:lightRig rig="threePt" dir="t"/>
            </a:scene3d>
            <a:sp3d contourW="6350"/>
          </a:bodyPr>
          <a:lstStyle/>
          <a:p>
            <a:r>
              <a:rPr lang="zh-CN" altLang="en-US" sz="1400" dirty="0" smtClean="0"/>
              <a:t>选择偶像法、谐趣模仿法、神奇迷幻法、连续系列法</a:t>
            </a:r>
            <a:endParaRPr lang="en-US" altLang="zh-CN" sz="1400" dirty="0"/>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6340197"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广告创意表现常用技法及案例分析</a:t>
            </a:r>
            <a:endParaRPr lang="zh-CN" altLang="en-US" sz="3200" b="1" dirty="0">
              <a:solidFill>
                <a:srgbClr val="2980B9"/>
              </a:solidFill>
            </a:endParaRPr>
          </a:p>
        </p:txBody>
      </p:sp>
      <p:sp>
        <p:nvSpPr>
          <p:cNvPr id="72" name="文本框 71"/>
          <p:cNvSpPr txBox="1"/>
          <p:nvPr/>
        </p:nvSpPr>
        <p:spPr>
          <a:xfrm>
            <a:off x="521743" y="400325"/>
            <a:ext cx="527709" cy="461665"/>
          </a:xfrm>
          <a:prstGeom prst="rect">
            <a:avLst/>
          </a:prstGeom>
          <a:noFill/>
        </p:spPr>
        <p:txBody>
          <a:bodyPr wrap="none" rtlCol="0">
            <a:spAutoFit/>
          </a:bodyPr>
          <a:lstStyle/>
          <a:p>
            <a:pPr algn="ctr"/>
            <a:r>
              <a:rPr lang="en-US" altLang="zh-CN" sz="2400" b="1" dirty="0" smtClean="0">
                <a:solidFill>
                  <a:schemeClr val="bg1"/>
                </a:solidFill>
              </a:rPr>
              <a:t>04</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18" name="图片 105" descr="图4-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185" y="1553560"/>
            <a:ext cx="1895475" cy="421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10" descr="图4-2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1563" y="1496839"/>
            <a:ext cx="2858027" cy="4276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125" descr="图4-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5976" y="2537651"/>
            <a:ext cx="2898916" cy="225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131" descr="图4-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80186" y="1848659"/>
            <a:ext cx="2945068" cy="401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6056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7840714" y="2736766"/>
            <a:ext cx="3821866" cy="2031325"/>
          </a:xfrm>
          <a:prstGeom prst="rect">
            <a:avLst/>
          </a:prstGeom>
        </p:spPr>
        <p:txBody>
          <a:bodyPr wrap="square">
            <a:spAutoFit/>
            <a:scene3d>
              <a:camera prst="orthographicFront"/>
              <a:lightRig rig="threePt" dir="t"/>
            </a:scene3d>
            <a:sp3d contourW="6350"/>
          </a:bodyPr>
          <a:lstStyle/>
          <a:p>
            <a:r>
              <a:rPr lang="zh-CN" altLang="en-US" sz="1400" dirty="0"/>
              <a:t>首先要确立整体的格调，大致可以分为实用性格调、随和性格调、精神性</a:t>
            </a:r>
            <a:r>
              <a:rPr lang="zh-CN" altLang="en-US" sz="1400" dirty="0" smtClean="0"/>
              <a:t>格调。</a:t>
            </a:r>
            <a:endParaRPr lang="en-US" altLang="zh-CN" sz="1400" dirty="0" smtClean="0"/>
          </a:p>
          <a:p>
            <a:endParaRPr lang="en-US" altLang="zh-CN" sz="1400" dirty="0"/>
          </a:p>
          <a:p>
            <a:endParaRPr lang="en-US" altLang="zh-CN" sz="1400" dirty="0" smtClean="0"/>
          </a:p>
          <a:p>
            <a:endParaRPr lang="en-US" altLang="zh-CN" sz="1400" dirty="0"/>
          </a:p>
          <a:p>
            <a:endParaRPr lang="en-US" altLang="zh-CN" sz="1400" dirty="0" smtClean="0"/>
          </a:p>
          <a:p>
            <a:endParaRPr lang="en-US" altLang="zh-CN" sz="1400" dirty="0"/>
          </a:p>
          <a:p>
            <a:r>
              <a:rPr lang="zh-CN" altLang="en-US" sz="1400" dirty="0"/>
              <a:t>通常广告设计中文字、图形、背景、装饰是设计的四大元素。</a:t>
            </a:r>
            <a:endParaRPr lang="en-US" altLang="zh-CN" sz="1400" dirty="0"/>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4698722"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广告视觉格调与美学规则</a:t>
            </a:r>
            <a:endParaRPr lang="zh-CN" altLang="en-US" sz="3200" b="1" dirty="0">
              <a:solidFill>
                <a:srgbClr val="2980B9"/>
              </a:solidFill>
            </a:endParaRPr>
          </a:p>
        </p:txBody>
      </p:sp>
      <p:sp>
        <p:nvSpPr>
          <p:cNvPr id="72" name="文本框 71"/>
          <p:cNvSpPr txBox="1"/>
          <p:nvPr/>
        </p:nvSpPr>
        <p:spPr>
          <a:xfrm>
            <a:off x="521743" y="400325"/>
            <a:ext cx="527709" cy="461665"/>
          </a:xfrm>
          <a:prstGeom prst="rect">
            <a:avLst/>
          </a:prstGeom>
          <a:noFill/>
        </p:spPr>
        <p:txBody>
          <a:bodyPr wrap="none" rtlCol="0">
            <a:spAutoFit/>
          </a:bodyPr>
          <a:lstStyle/>
          <a:p>
            <a:pPr algn="ctr"/>
            <a:r>
              <a:rPr lang="en-US" altLang="zh-CN" sz="2400" b="1" dirty="0" smtClean="0">
                <a:solidFill>
                  <a:schemeClr val="bg1"/>
                </a:solidFill>
              </a:rPr>
              <a:t>04</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42" name="图片 141" descr="图4-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551" y="1421527"/>
            <a:ext cx="3730946" cy="4865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47" descr="图4-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5779" y="1659018"/>
            <a:ext cx="3481093" cy="4526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1191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5394797" y="3795947"/>
            <a:ext cx="5815962" cy="1384995"/>
          </a:xfrm>
          <a:prstGeom prst="rect">
            <a:avLst/>
          </a:prstGeom>
        </p:spPr>
        <p:txBody>
          <a:bodyPr wrap="square">
            <a:spAutoFit/>
            <a:scene3d>
              <a:camera prst="orthographicFront"/>
              <a:lightRig rig="threePt" dir="t"/>
            </a:scene3d>
            <a:sp3d contourW="6350"/>
          </a:bodyPr>
          <a:lstStyle/>
          <a:p>
            <a:r>
              <a:rPr lang="zh-CN" altLang="en-US" sz="1400" b="1" dirty="0"/>
              <a:t>广告设计的美学</a:t>
            </a:r>
            <a:r>
              <a:rPr lang="zh-CN" altLang="en-US" sz="1400" b="1" dirty="0" smtClean="0"/>
              <a:t>规则</a:t>
            </a:r>
            <a:endParaRPr lang="en-US" altLang="zh-CN" sz="1400" b="1" dirty="0" smtClean="0"/>
          </a:p>
          <a:p>
            <a:endParaRPr lang="en-US" altLang="zh-CN" sz="1400" b="1" dirty="0"/>
          </a:p>
          <a:p>
            <a:endParaRPr lang="zh-CN" altLang="en-US" sz="1400" b="1" dirty="0"/>
          </a:p>
          <a:p>
            <a:r>
              <a:rPr lang="zh-CN" altLang="en-US" sz="1400" dirty="0"/>
              <a:t>广告设计的美学规则分为分块、对齐 、重复、 对比，四大美学规则。设计审美原则就是如此。这四个美学原则是所有设计通用的，无论是标志设计、杂志设计、广告设计还是其它什么设计。</a:t>
            </a:r>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4698722"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广告视觉格调与美学规则</a:t>
            </a:r>
            <a:endParaRPr lang="zh-CN" altLang="en-US" sz="3200" b="1" dirty="0">
              <a:solidFill>
                <a:srgbClr val="2980B9"/>
              </a:solidFill>
            </a:endParaRPr>
          </a:p>
        </p:txBody>
      </p:sp>
      <p:sp>
        <p:nvSpPr>
          <p:cNvPr id="72" name="文本框 71"/>
          <p:cNvSpPr txBox="1"/>
          <p:nvPr/>
        </p:nvSpPr>
        <p:spPr>
          <a:xfrm>
            <a:off x="521743" y="400325"/>
            <a:ext cx="527709" cy="461665"/>
          </a:xfrm>
          <a:prstGeom prst="rect">
            <a:avLst/>
          </a:prstGeom>
          <a:noFill/>
        </p:spPr>
        <p:txBody>
          <a:bodyPr wrap="none" rtlCol="0">
            <a:spAutoFit/>
          </a:bodyPr>
          <a:lstStyle/>
          <a:p>
            <a:pPr algn="ctr"/>
            <a:r>
              <a:rPr lang="en-US" altLang="zh-CN" sz="2400" b="1" dirty="0" smtClean="0">
                <a:solidFill>
                  <a:schemeClr val="bg1"/>
                </a:solidFill>
              </a:rPr>
              <a:t>04</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66" name="图片 151" descr="图4-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308" y="1113293"/>
            <a:ext cx="3833669" cy="5400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0958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p:cNvSpPr/>
          <p:nvPr/>
        </p:nvSpPr>
        <p:spPr>
          <a:xfrm rot="2700000">
            <a:off x="4021881" y="3484071"/>
            <a:ext cx="6764267" cy="6764267"/>
          </a:xfrm>
          <a:custGeom>
            <a:avLst/>
            <a:gdLst>
              <a:gd name="connsiteX0" fmla="*/ 210727 w 6764267"/>
              <a:gd name="connsiteY0" fmla="*/ 210726 h 6764267"/>
              <a:gd name="connsiteX1" fmla="*/ 719464 w 6764267"/>
              <a:gd name="connsiteY1" fmla="*/ 0 h 6764267"/>
              <a:gd name="connsiteX2" fmla="*/ 6764267 w 6764267"/>
              <a:gd name="connsiteY2" fmla="*/ 0 h 6764267"/>
              <a:gd name="connsiteX3" fmla="*/ 0 w 6764267"/>
              <a:gd name="connsiteY3" fmla="*/ 6764267 h 6764267"/>
              <a:gd name="connsiteX4" fmla="*/ 0 w 6764267"/>
              <a:gd name="connsiteY4" fmla="*/ 719463 h 6764267"/>
              <a:gd name="connsiteX5" fmla="*/ 210727 w 6764267"/>
              <a:gd name="connsiteY5" fmla="*/ 210726 h 6764267"/>
              <a:gd name="connsiteX0" fmla="*/ 210727 w 6764267"/>
              <a:gd name="connsiteY0" fmla="*/ 210726 h 6764267"/>
              <a:gd name="connsiteX1" fmla="*/ 719464 w 6764267"/>
              <a:gd name="connsiteY1" fmla="*/ 0 h 6764267"/>
              <a:gd name="connsiteX2" fmla="*/ 6764267 w 6764267"/>
              <a:gd name="connsiteY2" fmla="*/ 0 h 6764267"/>
              <a:gd name="connsiteX3" fmla="*/ 3308399 w 6764267"/>
              <a:gd name="connsiteY3" fmla="*/ 3454528 h 6764267"/>
              <a:gd name="connsiteX4" fmla="*/ 0 w 6764267"/>
              <a:gd name="connsiteY4" fmla="*/ 6764267 h 6764267"/>
              <a:gd name="connsiteX5" fmla="*/ 0 w 6764267"/>
              <a:gd name="connsiteY5" fmla="*/ 719463 h 6764267"/>
              <a:gd name="connsiteX6" fmla="*/ 210727 w 6764267"/>
              <a:gd name="connsiteY6" fmla="*/ 210726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6" fmla="*/ 3399839 w 6764267"/>
              <a:gd name="connsiteY6" fmla="*/ 3545968 h 6764267"/>
              <a:gd name="connsiteX0" fmla="*/ 3308399 w 6764267"/>
              <a:gd name="connsiteY0" fmla="*/ 3454528 h 6764267"/>
              <a:gd name="connsiteX1" fmla="*/ 0 w 6764267"/>
              <a:gd name="connsiteY1" fmla="*/ 6764267 h 6764267"/>
              <a:gd name="connsiteX2" fmla="*/ 0 w 6764267"/>
              <a:gd name="connsiteY2" fmla="*/ 719463 h 6764267"/>
              <a:gd name="connsiteX3" fmla="*/ 210727 w 6764267"/>
              <a:gd name="connsiteY3" fmla="*/ 210726 h 6764267"/>
              <a:gd name="connsiteX4" fmla="*/ 719464 w 6764267"/>
              <a:gd name="connsiteY4" fmla="*/ 0 h 6764267"/>
              <a:gd name="connsiteX5" fmla="*/ 6764267 w 6764267"/>
              <a:gd name="connsiteY5" fmla="*/ 0 h 6764267"/>
              <a:gd name="connsiteX0" fmla="*/ 0 w 6764267"/>
              <a:gd name="connsiteY0" fmla="*/ 6764267 h 6764267"/>
              <a:gd name="connsiteX1" fmla="*/ 0 w 6764267"/>
              <a:gd name="connsiteY1" fmla="*/ 719463 h 6764267"/>
              <a:gd name="connsiteX2" fmla="*/ 210727 w 6764267"/>
              <a:gd name="connsiteY2" fmla="*/ 210726 h 6764267"/>
              <a:gd name="connsiteX3" fmla="*/ 719464 w 6764267"/>
              <a:gd name="connsiteY3" fmla="*/ 0 h 6764267"/>
              <a:gd name="connsiteX4" fmla="*/ 6764267 w 6764267"/>
              <a:gd name="connsiteY4" fmla="*/ 0 h 6764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4267" h="6764267">
                <a:moveTo>
                  <a:pt x="0" y="6764267"/>
                </a:moveTo>
                <a:lnTo>
                  <a:pt x="0" y="719463"/>
                </a:lnTo>
                <a:cubicBezTo>
                  <a:pt x="0" y="520789"/>
                  <a:pt x="80529" y="340923"/>
                  <a:pt x="210727" y="210726"/>
                </a:cubicBezTo>
                <a:cubicBezTo>
                  <a:pt x="340924" y="80529"/>
                  <a:pt x="520790" y="0"/>
                  <a:pt x="719464" y="0"/>
                </a:cubicBezTo>
                <a:lnTo>
                  <a:pt x="6764267" y="0"/>
                </a:lnTo>
              </a:path>
            </a:pathLst>
          </a:custGeom>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28" name="图片占位符 2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6" name="文本框 5"/>
          <p:cNvSpPr txBox="1"/>
          <p:nvPr/>
        </p:nvSpPr>
        <p:spPr>
          <a:xfrm>
            <a:off x="1099710" y="2830337"/>
            <a:ext cx="3877985" cy="830997"/>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zh-CN" altLang="en-US" sz="4800" dirty="0">
                <a:solidFill>
                  <a:schemeClr val="accent1"/>
                </a:solidFill>
              </a:rPr>
              <a:t>感谢您的观看</a:t>
            </a:r>
          </a:p>
        </p:txBody>
      </p:sp>
    </p:spTree>
    <p:extLst>
      <p:ext uri="{BB962C8B-B14F-4D97-AF65-F5344CB8AC3E}">
        <p14:creationId xmlns:p14="http://schemas.microsoft.com/office/powerpoint/2010/main" val="3889715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占位符 38"/>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a:xfrm>
            <a:off x="-37910" y="10116"/>
            <a:ext cx="5778474" cy="5747783"/>
          </a:xfrm>
        </p:spPr>
      </p:pic>
      <p:sp>
        <p:nvSpPr>
          <p:cNvPr id="7" name="矩形: 圆角 6"/>
          <p:cNvSpPr/>
          <p:nvPr/>
        </p:nvSpPr>
        <p:spPr>
          <a:xfrm rot="2700000">
            <a:off x="1284923" y="1254233"/>
            <a:ext cx="1668167" cy="1668167"/>
          </a:xfrm>
          <a:prstGeom prst="round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rot="2700000">
            <a:off x="4687212" y="-1348712"/>
            <a:ext cx="2717656" cy="2717656"/>
          </a:xfrm>
          <a:custGeom>
            <a:avLst/>
            <a:gdLst>
              <a:gd name="connsiteX0" fmla="*/ 0 w 2717656"/>
              <a:gd name="connsiteY0" fmla="*/ 2703351 h 2717656"/>
              <a:gd name="connsiteX1" fmla="*/ 2703351 w 2717656"/>
              <a:gd name="connsiteY1" fmla="*/ 0 h 2717656"/>
              <a:gd name="connsiteX2" fmla="*/ 2717656 w 2717656"/>
              <a:gd name="connsiteY2" fmla="*/ 70857 h 2717656"/>
              <a:gd name="connsiteX3" fmla="*/ 2717656 w 2717656"/>
              <a:gd name="connsiteY3" fmla="*/ 2511563 h 2717656"/>
              <a:gd name="connsiteX4" fmla="*/ 2511563 w 2717656"/>
              <a:gd name="connsiteY4" fmla="*/ 2717656 h 2717656"/>
              <a:gd name="connsiteX5" fmla="*/ 70857 w 2717656"/>
              <a:gd name="connsiteY5" fmla="*/ 2717656 h 271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7656" h="2717656">
                <a:moveTo>
                  <a:pt x="0" y="2703351"/>
                </a:moveTo>
                <a:lnTo>
                  <a:pt x="2703351" y="0"/>
                </a:lnTo>
                <a:lnTo>
                  <a:pt x="2717656" y="70857"/>
                </a:lnTo>
                <a:lnTo>
                  <a:pt x="2717656" y="2511563"/>
                </a:lnTo>
                <a:cubicBezTo>
                  <a:pt x="2717656" y="2625385"/>
                  <a:pt x="2625385" y="2717656"/>
                  <a:pt x="2511563" y="2717656"/>
                </a:cubicBezTo>
                <a:lnTo>
                  <a:pt x="70857" y="271765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985308" y="342900"/>
            <a:ext cx="2159566" cy="523220"/>
          </a:xfrm>
          <a:prstGeom prst="rect">
            <a:avLst/>
          </a:prstGeom>
          <a:noFill/>
        </p:spPr>
        <p:txBody>
          <a:bodyPr wrap="none" rtlCol="0">
            <a:spAutoFit/>
          </a:bodyPr>
          <a:lstStyle/>
          <a:p>
            <a:pPr algn="ctr"/>
            <a:r>
              <a:rPr lang="en-US" altLang="zh-CN" sz="2800" b="1" dirty="0">
                <a:solidFill>
                  <a:schemeClr val="bg1"/>
                </a:solidFill>
              </a:rPr>
              <a:t>CONTENTS</a:t>
            </a:r>
            <a:endParaRPr lang="zh-CN" altLang="en-US" sz="2800" b="1" dirty="0">
              <a:solidFill>
                <a:schemeClr val="bg1"/>
              </a:solidFill>
            </a:endParaRPr>
          </a:p>
        </p:txBody>
      </p:sp>
      <p:grpSp>
        <p:nvGrpSpPr>
          <p:cNvPr id="40" name="组合 39"/>
          <p:cNvGrpSpPr/>
          <p:nvPr/>
        </p:nvGrpSpPr>
        <p:grpSpPr>
          <a:xfrm>
            <a:off x="5320613" y="2505400"/>
            <a:ext cx="6122704" cy="523220"/>
            <a:chOff x="6918586" y="2452132"/>
            <a:chExt cx="6122704" cy="523220"/>
          </a:xfrm>
        </p:grpSpPr>
        <p:sp>
          <p:nvSpPr>
            <p:cNvPr id="29" name="文本框 28"/>
            <p:cNvSpPr txBox="1"/>
            <p:nvPr/>
          </p:nvSpPr>
          <p:spPr>
            <a:xfrm>
              <a:off x="7717064" y="2452132"/>
              <a:ext cx="5324226" cy="523220"/>
            </a:xfrm>
            <a:prstGeom prst="rect">
              <a:avLst/>
            </a:prstGeom>
            <a:noFill/>
          </p:spPr>
          <p:txBody>
            <a:bodyPr wrap="square" rtlCol="0">
              <a:spAutoFit/>
              <a:scene3d>
                <a:camera prst="orthographicFront"/>
                <a:lightRig rig="threePt" dir="t"/>
              </a:scene3d>
              <a:sp3d contourW="6350"/>
            </a:bodyPr>
            <a:lstStyle/>
            <a:p>
              <a:r>
                <a:rPr lang="zh-CN" altLang="en-US" sz="2800" b="1" dirty="0">
                  <a:solidFill>
                    <a:schemeClr val="accent1"/>
                  </a:solidFill>
                </a:rPr>
                <a:t>广告策略</a:t>
              </a:r>
            </a:p>
          </p:txBody>
        </p:sp>
        <p:sp>
          <p:nvSpPr>
            <p:cNvPr id="33" name="文本框 32"/>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a:solidFill>
                    <a:schemeClr val="accent1"/>
                  </a:solidFill>
                </a:rPr>
                <a:t>01.</a:t>
              </a:r>
              <a:endParaRPr lang="zh-CN" altLang="en-US" dirty="0">
                <a:solidFill>
                  <a:schemeClr val="accent1"/>
                </a:solidFill>
              </a:endParaRPr>
            </a:p>
          </p:txBody>
        </p:sp>
      </p:grpSp>
      <p:grpSp>
        <p:nvGrpSpPr>
          <p:cNvPr id="25" name="组合 24"/>
          <p:cNvGrpSpPr/>
          <p:nvPr/>
        </p:nvGrpSpPr>
        <p:grpSpPr>
          <a:xfrm>
            <a:off x="5320613" y="5133990"/>
            <a:ext cx="6122704" cy="523220"/>
            <a:chOff x="6918586" y="2452132"/>
            <a:chExt cx="6122704" cy="523220"/>
          </a:xfrm>
        </p:grpSpPr>
        <p:sp>
          <p:nvSpPr>
            <p:cNvPr id="26" name="文本框 25"/>
            <p:cNvSpPr txBox="1"/>
            <p:nvPr/>
          </p:nvSpPr>
          <p:spPr>
            <a:xfrm>
              <a:off x="7717064" y="2452132"/>
              <a:ext cx="5324226" cy="523220"/>
            </a:xfrm>
            <a:prstGeom prst="rect">
              <a:avLst/>
            </a:prstGeom>
            <a:noFill/>
          </p:spPr>
          <p:txBody>
            <a:bodyPr wrap="square" rtlCol="0">
              <a:spAutoFit/>
              <a:scene3d>
                <a:camera prst="orthographicFront"/>
                <a:lightRig rig="threePt" dir="t"/>
              </a:scene3d>
              <a:sp3d contourW="6350"/>
            </a:bodyPr>
            <a:lstStyle/>
            <a:p>
              <a:r>
                <a:rPr lang="zh-CN" altLang="en-US" sz="2800" b="1" dirty="0" smtClean="0">
                  <a:solidFill>
                    <a:schemeClr val="accent1"/>
                  </a:solidFill>
                </a:rPr>
                <a:t>广告</a:t>
              </a:r>
              <a:r>
                <a:rPr lang="zh-CN" altLang="en-US" sz="2800" b="1" dirty="0">
                  <a:solidFill>
                    <a:schemeClr val="accent1"/>
                  </a:solidFill>
                </a:rPr>
                <a:t>视觉格调与美学规则</a:t>
              </a:r>
            </a:p>
          </p:txBody>
        </p:sp>
        <p:sp>
          <p:nvSpPr>
            <p:cNvPr id="27" name="文本框 26"/>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smtClean="0">
                  <a:solidFill>
                    <a:schemeClr val="accent1"/>
                  </a:solidFill>
                </a:rPr>
                <a:t>05.</a:t>
              </a:r>
              <a:endParaRPr lang="zh-CN" altLang="en-US" dirty="0">
                <a:solidFill>
                  <a:schemeClr val="accent1"/>
                </a:solidFill>
              </a:endParaRPr>
            </a:p>
          </p:txBody>
        </p:sp>
      </p:grpSp>
      <p:grpSp>
        <p:nvGrpSpPr>
          <p:cNvPr id="12" name="组合 11"/>
          <p:cNvGrpSpPr/>
          <p:nvPr/>
        </p:nvGrpSpPr>
        <p:grpSpPr>
          <a:xfrm>
            <a:off x="5320613" y="3804541"/>
            <a:ext cx="6122704" cy="523220"/>
            <a:chOff x="6918586" y="2452132"/>
            <a:chExt cx="6122704" cy="523220"/>
          </a:xfrm>
        </p:grpSpPr>
        <p:sp>
          <p:nvSpPr>
            <p:cNvPr id="13" name="文本框 12"/>
            <p:cNvSpPr txBox="1"/>
            <p:nvPr/>
          </p:nvSpPr>
          <p:spPr>
            <a:xfrm>
              <a:off x="7717064" y="2452132"/>
              <a:ext cx="5324226" cy="523220"/>
            </a:xfrm>
            <a:prstGeom prst="rect">
              <a:avLst/>
            </a:prstGeom>
            <a:noFill/>
          </p:spPr>
          <p:txBody>
            <a:bodyPr wrap="square" rtlCol="0">
              <a:spAutoFit/>
              <a:scene3d>
                <a:camera prst="orthographicFront"/>
                <a:lightRig rig="threePt" dir="t"/>
              </a:scene3d>
              <a:sp3d contourW="6350"/>
            </a:bodyPr>
            <a:lstStyle/>
            <a:p>
              <a:r>
                <a:rPr lang="zh-CN" altLang="en-US" sz="2800" b="1" dirty="0" smtClean="0">
                  <a:solidFill>
                    <a:schemeClr val="accent1"/>
                  </a:solidFill>
                </a:rPr>
                <a:t>广告</a:t>
              </a:r>
              <a:r>
                <a:rPr lang="zh-CN" altLang="en-US" sz="2800" b="1" dirty="0">
                  <a:solidFill>
                    <a:schemeClr val="accent1"/>
                  </a:solidFill>
                </a:rPr>
                <a:t>创意的技巧应用</a:t>
              </a:r>
            </a:p>
          </p:txBody>
        </p:sp>
        <p:sp>
          <p:nvSpPr>
            <p:cNvPr id="14" name="文本框 13"/>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smtClean="0">
                  <a:solidFill>
                    <a:schemeClr val="accent1"/>
                  </a:solidFill>
                </a:rPr>
                <a:t>03.</a:t>
              </a:r>
              <a:endParaRPr lang="zh-CN" altLang="en-US" dirty="0">
                <a:solidFill>
                  <a:schemeClr val="accent1"/>
                </a:solidFill>
              </a:endParaRPr>
            </a:p>
          </p:txBody>
        </p:sp>
      </p:grpSp>
      <p:grpSp>
        <p:nvGrpSpPr>
          <p:cNvPr id="15" name="组合 14"/>
          <p:cNvGrpSpPr/>
          <p:nvPr/>
        </p:nvGrpSpPr>
        <p:grpSpPr>
          <a:xfrm>
            <a:off x="5320607" y="4461343"/>
            <a:ext cx="7217743" cy="523220"/>
            <a:chOff x="6918586" y="2452132"/>
            <a:chExt cx="6018723" cy="523220"/>
          </a:xfrm>
        </p:grpSpPr>
        <p:sp>
          <p:nvSpPr>
            <p:cNvPr id="16" name="文本框 15"/>
            <p:cNvSpPr txBox="1"/>
            <p:nvPr/>
          </p:nvSpPr>
          <p:spPr>
            <a:xfrm>
              <a:off x="7613083" y="2452132"/>
              <a:ext cx="5324226" cy="523220"/>
            </a:xfrm>
            <a:prstGeom prst="rect">
              <a:avLst/>
            </a:prstGeom>
            <a:noFill/>
          </p:spPr>
          <p:txBody>
            <a:bodyPr wrap="square" rtlCol="0">
              <a:spAutoFit/>
              <a:scene3d>
                <a:camera prst="orthographicFront"/>
                <a:lightRig rig="threePt" dir="t"/>
              </a:scene3d>
              <a:sp3d contourW="6350"/>
            </a:bodyPr>
            <a:lstStyle/>
            <a:p>
              <a:r>
                <a:rPr lang="zh-CN" altLang="en-US" sz="2800" b="1" dirty="0" smtClean="0">
                  <a:solidFill>
                    <a:schemeClr val="accent1"/>
                  </a:solidFill>
                </a:rPr>
                <a:t>广告</a:t>
              </a:r>
              <a:r>
                <a:rPr lang="zh-CN" altLang="en-US" sz="2800" b="1" dirty="0">
                  <a:solidFill>
                    <a:schemeClr val="accent1"/>
                  </a:solidFill>
                </a:rPr>
                <a:t>创意表现常用技法及案例分析</a:t>
              </a:r>
            </a:p>
          </p:txBody>
        </p:sp>
        <p:sp>
          <p:nvSpPr>
            <p:cNvPr id="17" name="文本框 16"/>
            <p:cNvSpPr txBox="1"/>
            <p:nvPr/>
          </p:nvSpPr>
          <p:spPr>
            <a:xfrm>
              <a:off x="6918586" y="2452132"/>
              <a:ext cx="571042"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smtClean="0">
                  <a:solidFill>
                    <a:schemeClr val="accent1"/>
                  </a:solidFill>
                </a:rPr>
                <a:t>04.</a:t>
              </a:r>
              <a:endParaRPr lang="zh-CN" altLang="en-US" dirty="0">
                <a:solidFill>
                  <a:schemeClr val="accent1"/>
                </a:solidFill>
              </a:endParaRPr>
            </a:p>
          </p:txBody>
        </p:sp>
      </p:grpSp>
      <p:grpSp>
        <p:nvGrpSpPr>
          <p:cNvPr id="18" name="组合 17"/>
          <p:cNvGrpSpPr/>
          <p:nvPr/>
        </p:nvGrpSpPr>
        <p:grpSpPr>
          <a:xfrm>
            <a:off x="5320613" y="3120577"/>
            <a:ext cx="6122704" cy="523220"/>
            <a:chOff x="6918586" y="2452132"/>
            <a:chExt cx="6122704" cy="523220"/>
          </a:xfrm>
        </p:grpSpPr>
        <p:sp>
          <p:nvSpPr>
            <p:cNvPr id="19" name="文本框 18"/>
            <p:cNvSpPr txBox="1"/>
            <p:nvPr/>
          </p:nvSpPr>
          <p:spPr>
            <a:xfrm>
              <a:off x="7717064" y="2452132"/>
              <a:ext cx="5324226" cy="523220"/>
            </a:xfrm>
            <a:prstGeom prst="rect">
              <a:avLst/>
            </a:prstGeom>
            <a:noFill/>
          </p:spPr>
          <p:txBody>
            <a:bodyPr wrap="square" rtlCol="0">
              <a:spAutoFit/>
              <a:scene3d>
                <a:camera prst="orthographicFront"/>
                <a:lightRig rig="threePt" dir="t"/>
              </a:scene3d>
              <a:sp3d contourW="6350"/>
            </a:bodyPr>
            <a:lstStyle/>
            <a:p>
              <a:r>
                <a:rPr lang="zh-CN" altLang="en-US" sz="2800" b="1" dirty="0" smtClean="0">
                  <a:solidFill>
                    <a:schemeClr val="accent1"/>
                  </a:solidFill>
                </a:rPr>
                <a:t>广告</a:t>
              </a:r>
              <a:r>
                <a:rPr lang="zh-CN" altLang="en-US" sz="2800" b="1" dirty="0">
                  <a:solidFill>
                    <a:schemeClr val="accent1"/>
                  </a:solidFill>
                </a:rPr>
                <a:t>创意</a:t>
              </a:r>
            </a:p>
          </p:txBody>
        </p:sp>
        <p:sp>
          <p:nvSpPr>
            <p:cNvPr id="20" name="文本框 19"/>
            <p:cNvSpPr txBox="1"/>
            <p:nvPr/>
          </p:nvSpPr>
          <p:spPr>
            <a:xfrm>
              <a:off x="6918586" y="2452132"/>
              <a:ext cx="684803" cy="523220"/>
            </a:xfrm>
            <a:prstGeom prst="rect">
              <a:avLst/>
            </a:prstGeom>
            <a:noFill/>
          </p:spPr>
          <p:txBody>
            <a:bodyPr wrap="none" rtlCol="0">
              <a:spAutoFit/>
              <a:scene3d>
                <a:camera prst="orthographicFront"/>
                <a:lightRig rig="threePt" dir="t"/>
              </a:scene3d>
              <a:sp3d contourW="6350"/>
            </a:bodyPr>
            <a:lstStyle>
              <a:defPPr>
                <a:defRPr lang="zh-CN"/>
              </a:defPPr>
              <a:lvl1pPr>
                <a:defRPr sz="2800" b="1">
                  <a:solidFill>
                    <a:schemeClr val="tx1">
                      <a:lumMod val="75000"/>
                      <a:lumOff val="25000"/>
                    </a:schemeClr>
                  </a:solidFill>
                </a:defRPr>
              </a:lvl1pPr>
            </a:lstStyle>
            <a:p>
              <a:r>
                <a:rPr lang="en-US" altLang="zh-CN" dirty="0" smtClean="0">
                  <a:solidFill>
                    <a:schemeClr val="accent1"/>
                  </a:solidFill>
                </a:rPr>
                <a:t>02.</a:t>
              </a:r>
              <a:endParaRPr lang="zh-CN" altLang="en-US" dirty="0">
                <a:solidFill>
                  <a:schemeClr val="accent1"/>
                </a:solidFill>
              </a:endParaRPr>
            </a:p>
          </p:txBody>
        </p:sp>
      </p:grpSp>
    </p:spTree>
    <p:extLst>
      <p:ext uri="{BB962C8B-B14F-4D97-AF65-F5344CB8AC3E}">
        <p14:creationId xmlns:p14="http://schemas.microsoft.com/office/powerpoint/2010/main" val="1142195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1+#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1+#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1+#ppt_w/2"/>
                                          </p:val>
                                        </p:tav>
                                        <p:tav tm="100000">
                                          <p:val>
                                            <p:strVal val="#ppt_x"/>
                                          </p:val>
                                        </p:tav>
                                      </p:tavLst>
                                    </p:anim>
                                    <p:anim calcmode="lin" valueType="num">
                                      <p:cBhvr additive="base">
                                        <p:cTn id="20" dur="10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1+#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7328245" y="3413138"/>
            <a:ext cx="4498027" cy="2246769"/>
          </a:xfrm>
          <a:prstGeom prst="rect">
            <a:avLst/>
          </a:prstGeom>
        </p:spPr>
        <p:txBody>
          <a:bodyPr wrap="square">
            <a:spAutoFit/>
            <a:scene3d>
              <a:camera prst="orthographicFront"/>
              <a:lightRig rig="threePt" dir="t"/>
            </a:scene3d>
            <a:sp3d contourW="6350"/>
          </a:bodyPr>
          <a:lstStyle/>
          <a:p>
            <a:r>
              <a:rPr lang="zh-CN" altLang="en-US" sz="1400" dirty="0"/>
              <a:t>广告策略创意就是对产品或服务所能提供的利益或解决目标消费者问题的办法，进行整理和分析，从而确定广告所要传达的主张的过程</a:t>
            </a:r>
            <a:r>
              <a:rPr lang="zh-CN" altLang="en-US" sz="1400" dirty="0" smtClean="0"/>
              <a:t>。</a:t>
            </a:r>
            <a:endParaRPr lang="en-US" altLang="zh-CN" sz="1400" dirty="0" smtClean="0"/>
          </a:p>
          <a:p>
            <a:endParaRPr lang="en-US" altLang="zh-CN" sz="1400" dirty="0"/>
          </a:p>
          <a:p>
            <a:endParaRPr lang="en-US" altLang="zh-CN" sz="1400" dirty="0" smtClean="0"/>
          </a:p>
          <a:p>
            <a:endParaRPr lang="en-US" altLang="zh-CN" sz="1400" dirty="0" smtClean="0"/>
          </a:p>
          <a:p>
            <a:endParaRPr lang="zh-CN" altLang="zh-CN" sz="1400" b="1" dirty="0" smtClean="0"/>
          </a:p>
          <a:p>
            <a:r>
              <a:rPr lang="zh-CN" altLang="zh-CN" sz="1400" dirty="0"/>
              <a:t>广告策略的框架，首先需要有一个目标策略，一个广告只能针对一个品牌，一定范围内的消费者群，才能做到目标明确，针对性强</a:t>
            </a:r>
            <a:r>
              <a:rPr lang="zh-CN" altLang="zh-CN" sz="1400" dirty="0"/>
              <a:t>。</a:t>
            </a:r>
            <a:endParaRPr lang="zh-CN" altLang="en-US" sz="1400" dirty="0"/>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1620957" cy="523220"/>
          </a:xfrm>
          <a:prstGeom prst="rect">
            <a:avLst/>
          </a:prstGeom>
          <a:noFill/>
        </p:spPr>
        <p:txBody>
          <a:bodyPr wrap="none" rtlCol="0">
            <a:spAutoFit/>
            <a:scene3d>
              <a:camera prst="orthographicFront"/>
              <a:lightRig rig="threePt" dir="t"/>
            </a:scene3d>
            <a:sp3d contourW="6350"/>
          </a:bodyPr>
          <a:lstStyle/>
          <a:p>
            <a:r>
              <a:rPr lang="zh-CN" altLang="en-US" sz="2800" b="1" dirty="0">
                <a:solidFill>
                  <a:srgbClr val="2980B9"/>
                </a:solidFill>
              </a:rPr>
              <a:t>广告策略</a:t>
            </a:r>
            <a:endParaRPr lang="zh-CN" altLang="en-US" sz="2800" b="1" dirty="0" smtClean="0">
              <a:solidFill>
                <a:srgbClr val="2980B9"/>
              </a:solidFill>
            </a:endParaRP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a:solidFill>
                  <a:schemeClr val="bg1"/>
                </a:solidFill>
              </a:rPr>
              <a:t>01</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3" descr="图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577" y="1536775"/>
            <a:ext cx="3232750" cy="476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5" descr="图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8581" y="1645792"/>
            <a:ext cx="3559664" cy="4685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9399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6100298" y="5146062"/>
            <a:ext cx="5440538" cy="738664"/>
          </a:xfrm>
          <a:prstGeom prst="rect">
            <a:avLst/>
          </a:prstGeom>
        </p:spPr>
        <p:txBody>
          <a:bodyPr wrap="square">
            <a:spAutoFit/>
            <a:scene3d>
              <a:camera prst="orthographicFront"/>
              <a:lightRig rig="threePt" dir="t"/>
            </a:scene3d>
            <a:sp3d contourW="6350"/>
          </a:bodyPr>
          <a:lstStyle/>
          <a:p>
            <a:r>
              <a:rPr lang="zh-CN" altLang="en-US" sz="1400" dirty="0"/>
              <a:t>广告策略通常有以下常见手法表现：配合产品策略而采取的广告策略，即广告产品策略；配合市场目标采取的广告策略，即广告市场</a:t>
            </a:r>
            <a:r>
              <a:rPr lang="zh-CN" altLang="en-US" sz="1400" dirty="0" smtClean="0"/>
              <a:t>策略</a:t>
            </a:r>
            <a:r>
              <a:rPr lang="zh-CN" altLang="en-US" sz="1400" dirty="0"/>
              <a:t>。</a:t>
            </a:r>
            <a:endParaRPr lang="zh-CN" altLang="en-US" sz="1400" dirty="0"/>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1620957" cy="523220"/>
          </a:xfrm>
          <a:prstGeom prst="rect">
            <a:avLst/>
          </a:prstGeom>
          <a:noFill/>
        </p:spPr>
        <p:txBody>
          <a:bodyPr wrap="none" rtlCol="0">
            <a:spAutoFit/>
            <a:scene3d>
              <a:camera prst="orthographicFront"/>
              <a:lightRig rig="threePt" dir="t"/>
            </a:scene3d>
            <a:sp3d contourW="6350"/>
          </a:bodyPr>
          <a:lstStyle/>
          <a:p>
            <a:r>
              <a:rPr lang="zh-CN" altLang="en-US" sz="2800" b="1" dirty="0">
                <a:solidFill>
                  <a:srgbClr val="2980B9"/>
                </a:solidFill>
              </a:rPr>
              <a:t>广告策略</a:t>
            </a:r>
            <a:endParaRPr lang="zh-CN" altLang="en-US" sz="2800" b="1" dirty="0" smtClean="0">
              <a:solidFill>
                <a:srgbClr val="2980B9"/>
              </a:solidFill>
            </a:endParaRP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a:solidFill>
                  <a:schemeClr val="bg1"/>
                </a:solidFill>
              </a:rPr>
              <a:t>01</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图片 7" descr="t019c7b1f18e05963b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461" y="1196360"/>
            <a:ext cx="3772016" cy="5327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7044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760893" y="4771497"/>
            <a:ext cx="7070889" cy="1600438"/>
          </a:xfrm>
          <a:prstGeom prst="rect">
            <a:avLst/>
          </a:prstGeom>
        </p:spPr>
        <p:txBody>
          <a:bodyPr wrap="square">
            <a:spAutoFit/>
            <a:scene3d>
              <a:camera prst="orthographicFront"/>
              <a:lightRig rig="threePt" dir="t"/>
            </a:scene3d>
            <a:sp3d contourW="6350"/>
          </a:bodyPr>
          <a:lstStyle/>
          <a:p>
            <a:r>
              <a:rPr lang="zh-CN" altLang="en-US" sz="1400" b="1" dirty="0"/>
              <a:t>广告创意的</a:t>
            </a:r>
            <a:r>
              <a:rPr lang="zh-CN" altLang="en-US" sz="1400" b="1" dirty="0" smtClean="0"/>
              <a:t>概念</a:t>
            </a:r>
            <a:endParaRPr lang="en-US" altLang="zh-CN" sz="1400" b="1" dirty="0" smtClean="0"/>
          </a:p>
          <a:p>
            <a:endParaRPr lang="zh-CN" altLang="en-US" sz="1400" b="1" dirty="0"/>
          </a:p>
          <a:p>
            <a:r>
              <a:rPr lang="zh-CN" altLang="en-US" sz="1400" dirty="0"/>
              <a:t>广告创意是指通过独特的技术手法或巧妙的广告创作脚本，更突出体现产品特性和品牌内涵，并以此促进产品</a:t>
            </a:r>
            <a:r>
              <a:rPr lang="zh-CN" altLang="en-US" sz="1400" dirty="0" smtClean="0"/>
              <a:t>销售。</a:t>
            </a:r>
            <a:endParaRPr lang="en-US" altLang="zh-CN" sz="1400" dirty="0" smtClean="0"/>
          </a:p>
          <a:p>
            <a:endParaRPr lang="en-US" altLang="zh-CN" sz="1400" dirty="0" smtClean="0"/>
          </a:p>
          <a:p>
            <a:r>
              <a:rPr lang="zh-CN" altLang="en-US" sz="1400" dirty="0"/>
              <a:t>创意在这个世界上并不少见，给予我们天马行空的遐想，又给予我们纯粹和纯洁的灵感，但有时创意却微妙且神奇的。</a:t>
            </a:r>
            <a:endParaRPr lang="en-US" altLang="zh-CN" sz="1400" dirty="0" smtClean="0"/>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1826141"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a:t>
            </a:r>
            <a:endParaRPr lang="zh-CN" altLang="en-US" sz="3200" b="1" dirty="0">
              <a:solidFill>
                <a:srgbClr val="2980B9"/>
              </a:solidFill>
            </a:endParaRP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smtClean="0">
                <a:solidFill>
                  <a:schemeClr val="bg1"/>
                </a:solidFill>
              </a:rPr>
              <a:t>02</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图片 8" descr="图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761" y="1257915"/>
            <a:ext cx="3777527" cy="51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0" descr="图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8084" y="1257915"/>
            <a:ext cx="38004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7824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4760893" y="4771497"/>
            <a:ext cx="7070889" cy="1600438"/>
          </a:xfrm>
          <a:prstGeom prst="rect">
            <a:avLst/>
          </a:prstGeom>
        </p:spPr>
        <p:txBody>
          <a:bodyPr wrap="square">
            <a:spAutoFit/>
            <a:scene3d>
              <a:camera prst="orthographicFront"/>
              <a:lightRig rig="threePt" dir="t"/>
            </a:scene3d>
            <a:sp3d contourW="6350"/>
          </a:bodyPr>
          <a:lstStyle/>
          <a:p>
            <a:r>
              <a:rPr lang="zh-CN" altLang="en-US" sz="1400" dirty="0" smtClean="0"/>
              <a:t>广告设计</a:t>
            </a:r>
            <a:r>
              <a:rPr lang="zh-CN" altLang="en-US" sz="1400" dirty="0"/>
              <a:t>与广告创意侧重于从传播视角来解释和阐述平面广告创意与设计，重点是创意与创意能力培养，对平面广告创意设计的相关构成要素及执行手段也需要做较为充分的准备</a:t>
            </a:r>
            <a:r>
              <a:rPr lang="zh-CN" altLang="en-US" sz="1400" dirty="0" smtClean="0"/>
              <a:t>。</a:t>
            </a:r>
            <a:endParaRPr lang="en-US" altLang="zh-CN" sz="1400" dirty="0"/>
          </a:p>
          <a:p>
            <a:endParaRPr lang="en-US" altLang="zh-CN" sz="1400" dirty="0" smtClean="0"/>
          </a:p>
          <a:p>
            <a:r>
              <a:rPr lang="zh-CN" altLang="en-US" sz="1400" dirty="0"/>
              <a:t>主流创意思维是人脑对客观事物本质属性和内在联系的概括和间接反映，以新颖独特的思维活动揭示客观事物本质及内在联系并指引人去获得对问题的新的解释，从而产生前所未有的思维成果称为创意思维，也称创造性思维。</a:t>
            </a:r>
            <a:endParaRPr lang="en-US" altLang="zh-CN" sz="1400" dirty="0" smtClean="0"/>
          </a:p>
        </p:txBody>
      </p:sp>
      <p:grpSp>
        <p:nvGrpSpPr>
          <p:cNvPr id="20"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1826141"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a:t>
            </a:r>
            <a:endParaRPr lang="zh-CN" altLang="en-US" sz="3200" b="1" dirty="0">
              <a:solidFill>
                <a:srgbClr val="2980B9"/>
              </a:solidFill>
            </a:endParaRP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smtClean="0">
                <a:solidFill>
                  <a:schemeClr val="bg1"/>
                </a:solidFill>
              </a:rPr>
              <a:t>02</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图片 12" descr="图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328" y="1257915"/>
            <a:ext cx="3509930" cy="497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3" descr="图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6433" y="1373745"/>
            <a:ext cx="3047592" cy="304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1560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5616067" y="3155836"/>
            <a:ext cx="6453828" cy="2505301"/>
          </a:xfrm>
          <a:prstGeom prst="rect">
            <a:avLst/>
          </a:prstGeom>
        </p:spPr>
        <p:txBody>
          <a:bodyPr wrap="square">
            <a:spAutoFit/>
            <a:scene3d>
              <a:camera prst="orthographicFront"/>
              <a:lightRig rig="threePt" dir="t"/>
            </a:scene3d>
            <a:sp3d contourW="6350"/>
          </a:bodyPr>
          <a:lstStyle/>
          <a:p>
            <a:r>
              <a:rPr lang="zh-CN" altLang="en-US" sz="1400" dirty="0"/>
              <a:t>不是每个人坐在电脑旁都会有创意，有时创意的灵感会在不经意间闪现。有时却是遍地搜寻也一无所获。我们必须兼备良好的时代洞察力与敏感的美术触觉，打破常规获得思想上的解放，继而对创意概念进行深度挖掘。怀着激情发觉自己未知的美术潜力，灵感的宝藏就在下一层</a:t>
            </a:r>
            <a:r>
              <a:rPr lang="zh-CN" altLang="en-US" sz="1400" b="1" dirty="0"/>
              <a:t>。</a:t>
            </a:r>
            <a:endParaRPr lang="zh-CN" altLang="en-US" sz="1400" dirty="0">
              <a:solidFill>
                <a:schemeClr val="tx1">
                  <a:lumMod val="50000"/>
                  <a:lumOff val="50000"/>
                </a:schemeClr>
              </a:solidFill>
            </a:endParaRPr>
          </a:p>
          <a:p>
            <a:pPr>
              <a:lnSpc>
                <a:spcPct val="120000"/>
              </a:lnSpc>
            </a:pPr>
            <a:endParaRPr lang="en-US" altLang="zh-CN" sz="1400" dirty="0" smtClean="0">
              <a:solidFill>
                <a:schemeClr val="tx1">
                  <a:lumMod val="50000"/>
                  <a:lumOff val="50000"/>
                </a:schemeClr>
              </a:solidFill>
            </a:endParaRPr>
          </a:p>
          <a:p>
            <a:pPr>
              <a:lnSpc>
                <a:spcPct val="120000"/>
              </a:lnSpc>
            </a:pPr>
            <a:endParaRPr lang="en-US" altLang="zh-CN" sz="1400" dirty="0"/>
          </a:p>
          <a:p>
            <a:pPr>
              <a:lnSpc>
                <a:spcPct val="120000"/>
              </a:lnSpc>
            </a:pPr>
            <a:r>
              <a:rPr lang="zh-CN" altLang="en-US" sz="1400" b="1" dirty="0"/>
              <a:t>广告创意</a:t>
            </a:r>
            <a:r>
              <a:rPr lang="zh-CN" altLang="en-US" sz="1400" b="1" dirty="0"/>
              <a:t>精髓</a:t>
            </a:r>
            <a:endParaRPr lang="en-US" altLang="zh-CN" sz="1400" b="1" dirty="0"/>
          </a:p>
          <a:p>
            <a:pPr>
              <a:lnSpc>
                <a:spcPct val="120000"/>
              </a:lnSpc>
            </a:pPr>
            <a:endParaRPr lang="zh-CN" altLang="en-US" sz="1400" dirty="0"/>
          </a:p>
          <a:p>
            <a:pPr>
              <a:lnSpc>
                <a:spcPct val="120000"/>
              </a:lnSpc>
            </a:pPr>
            <a:r>
              <a:rPr lang="zh-CN" altLang="en-US" sz="1400" dirty="0"/>
              <a:t>每一个广告都必须找到一种方式与消费者产生共鸣，而情感是最容易让消费者产生共鸣的。</a:t>
            </a:r>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3877985"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广告创意的技巧应用</a:t>
            </a:r>
            <a:endParaRPr lang="zh-CN" altLang="en-US" sz="3200" b="1" dirty="0">
              <a:solidFill>
                <a:srgbClr val="2980B9"/>
              </a:solidFill>
            </a:endParaRP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smtClean="0">
                <a:solidFill>
                  <a:schemeClr val="bg1"/>
                </a:solidFill>
              </a:rPr>
              <a:t>03</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8" name="图片 15" descr="图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6031" y="1150874"/>
            <a:ext cx="2435303" cy="268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6" descr="图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420" y="3963019"/>
            <a:ext cx="444817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7824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5281334" y="3922384"/>
            <a:ext cx="6453828" cy="997196"/>
          </a:xfrm>
          <a:prstGeom prst="rect">
            <a:avLst/>
          </a:prstGeom>
        </p:spPr>
        <p:txBody>
          <a:bodyPr wrap="square">
            <a:spAutoFit/>
            <a:scene3d>
              <a:camera prst="orthographicFront"/>
              <a:lightRig rig="threePt" dir="t"/>
            </a:scene3d>
            <a:sp3d contourW="6350"/>
          </a:bodyPr>
          <a:lstStyle/>
          <a:p>
            <a:r>
              <a:rPr lang="zh-CN" altLang="en-US" sz="1400" dirty="0"/>
              <a:t>经典的广告创意，要数红牛饮料了，</a:t>
            </a:r>
            <a:r>
              <a:rPr lang="en-US" altLang="zh-CN" sz="1400" dirty="0"/>
              <a:t>14</a:t>
            </a:r>
            <a:r>
              <a:rPr lang="zh-CN" altLang="en-US" sz="1400" dirty="0"/>
              <a:t>年前，风靡全球的红牛饮料来到中国，在中央电视台春节晚会上首次亮相，一句“红牛来到中国”广告语，从此中国饮料市场上多了一个类别叫做“能量饮料”，金色红牛迅速在中国刮起畅销旋风。</a:t>
            </a:r>
            <a:endParaRPr lang="en-US" altLang="zh-CN" sz="1400" dirty="0" smtClean="0">
              <a:solidFill>
                <a:schemeClr val="tx1">
                  <a:lumMod val="50000"/>
                  <a:lumOff val="50000"/>
                </a:schemeClr>
              </a:solidFill>
            </a:endParaRPr>
          </a:p>
          <a:p>
            <a:pPr>
              <a:lnSpc>
                <a:spcPct val="120000"/>
              </a:lnSpc>
            </a:pPr>
            <a:endParaRPr lang="en-US" altLang="zh-CN" sz="1400" dirty="0"/>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3877985"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广告创意的技巧应用</a:t>
            </a:r>
            <a:endParaRPr lang="zh-CN" altLang="en-US" sz="3200" b="1" dirty="0">
              <a:solidFill>
                <a:srgbClr val="2980B9"/>
              </a:solidFill>
            </a:endParaRPr>
          </a:p>
        </p:txBody>
      </p:sp>
      <p:sp>
        <p:nvSpPr>
          <p:cNvPr id="72" name="文本框 71"/>
          <p:cNvSpPr txBox="1"/>
          <p:nvPr/>
        </p:nvSpPr>
        <p:spPr>
          <a:xfrm>
            <a:off x="521743" y="400325"/>
            <a:ext cx="527710" cy="461665"/>
          </a:xfrm>
          <a:prstGeom prst="rect">
            <a:avLst/>
          </a:prstGeom>
          <a:noFill/>
        </p:spPr>
        <p:txBody>
          <a:bodyPr wrap="none" rtlCol="0">
            <a:spAutoFit/>
          </a:bodyPr>
          <a:lstStyle/>
          <a:p>
            <a:pPr algn="ctr"/>
            <a:r>
              <a:rPr lang="en-US" altLang="zh-CN" sz="2400" b="1" dirty="0" smtClean="0">
                <a:solidFill>
                  <a:schemeClr val="bg1"/>
                </a:solidFill>
              </a:rPr>
              <a:t>03</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图片 33" descr="图4-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328" y="1364772"/>
            <a:ext cx="4079854" cy="511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617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3692675" y="5941730"/>
            <a:ext cx="6453828" cy="307777"/>
          </a:xfrm>
          <a:prstGeom prst="rect">
            <a:avLst/>
          </a:prstGeom>
        </p:spPr>
        <p:txBody>
          <a:bodyPr wrap="square">
            <a:spAutoFit/>
            <a:scene3d>
              <a:camera prst="orthographicFront"/>
              <a:lightRig rig="threePt" dir="t"/>
            </a:scene3d>
            <a:sp3d contourW="6350"/>
          </a:bodyPr>
          <a:lstStyle/>
          <a:p>
            <a:r>
              <a:rPr lang="zh-CN" altLang="en-US" sz="1400" dirty="0"/>
              <a:t>对比衬托法、突出特征的手法、合理夸张法</a:t>
            </a:r>
            <a:endParaRPr lang="en-US" altLang="zh-CN" sz="1400" dirty="0"/>
          </a:p>
        </p:txBody>
      </p:sp>
      <p:grpSp>
        <p:nvGrpSpPr>
          <p:cNvPr id="2" name="组合 19"/>
          <p:cNvGrpSpPr>
            <a:grpSpLocks/>
          </p:cNvGrpSpPr>
          <p:nvPr/>
        </p:nvGrpSpPr>
        <p:grpSpPr bwMode="auto">
          <a:xfrm>
            <a:off x="2920299" y="1645792"/>
            <a:ext cx="470606" cy="4014115"/>
            <a:chOff x="9925050" y="4167188"/>
            <a:chExt cx="695325" cy="5930900"/>
          </a:xfrm>
          <a:effectLst/>
        </p:grpSpPr>
        <p:sp>
          <p:nvSpPr>
            <p:cNvPr id="24" name="任意多边形: 形状 23"/>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5" name="任意多边形: 形状 24"/>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6" name="任意多边形: 形状 25"/>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sp>
          <p:nvSpPr>
            <p:cNvPr id="27" name="任意多边形: 形状 26"/>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p>
          </p:txBody>
        </p:sp>
      </p:grpSp>
      <p:sp>
        <p:nvSpPr>
          <p:cNvPr id="69" name="矩形: 圆角 68"/>
          <p:cNvSpPr/>
          <p:nvPr/>
        </p:nvSpPr>
        <p:spPr>
          <a:xfrm rot="2700000">
            <a:off x="481528" y="324463"/>
            <a:ext cx="608141" cy="608141"/>
          </a:xfrm>
          <a:prstGeom prst="roundRect">
            <a:avLst/>
          </a:prstGeom>
          <a:solidFill>
            <a:schemeClr val="accent1"/>
          </a:solid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cxnSpLocks/>
          </p:cNvCxnSpPr>
          <p:nvPr/>
        </p:nvCxnSpPr>
        <p:spPr>
          <a:xfrm>
            <a:off x="1046328" y="1023585"/>
            <a:ext cx="1114567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1403349" y="366923"/>
            <a:ext cx="6340197" cy="584775"/>
          </a:xfrm>
          <a:prstGeom prst="rect">
            <a:avLst/>
          </a:prstGeom>
          <a:noFill/>
        </p:spPr>
        <p:txBody>
          <a:bodyPr wrap="none" rtlCol="0">
            <a:spAutoFit/>
            <a:scene3d>
              <a:camera prst="orthographicFront"/>
              <a:lightRig rig="threePt" dir="t"/>
            </a:scene3d>
            <a:sp3d contourW="6350"/>
          </a:bodyPr>
          <a:lstStyle/>
          <a:p>
            <a:pPr>
              <a:defRPr/>
            </a:pPr>
            <a:r>
              <a:rPr lang="zh-CN" altLang="en-US" sz="3200" b="1" dirty="0">
                <a:solidFill>
                  <a:srgbClr val="2980B9"/>
                </a:solidFill>
              </a:rPr>
              <a:t>广告创意表现常用技法及案例分析</a:t>
            </a:r>
            <a:endParaRPr lang="zh-CN" altLang="en-US" sz="3200" b="1" dirty="0">
              <a:solidFill>
                <a:srgbClr val="2980B9"/>
              </a:solidFill>
            </a:endParaRPr>
          </a:p>
        </p:txBody>
      </p:sp>
      <p:sp>
        <p:nvSpPr>
          <p:cNvPr id="72" name="文本框 71"/>
          <p:cNvSpPr txBox="1"/>
          <p:nvPr/>
        </p:nvSpPr>
        <p:spPr>
          <a:xfrm>
            <a:off x="521743" y="400325"/>
            <a:ext cx="527709" cy="461665"/>
          </a:xfrm>
          <a:prstGeom prst="rect">
            <a:avLst/>
          </a:prstGeom>
          <a:noFill/>
        </p:spPr>
        <p:txBody>
          <a:bodyPr wrap="none" rtlCol="0">
            <a:spAutoFit/>
          </a:bodyPr>
          <a:lstStyle/>
          <a:p>
            <a:pPr algn="ctr"/>
            <a:r>
              <a:rPr lang="en-US" altLang="zh-CN" sz="2400" b="1" dirty="0" smtClean="0">
                <a:solidFill>
                  <a:schemeClr val="bg1"/>
                </a:solidFill>
              </a:rPr>
              <a:t>04</a:t>
            </a:r>
            <a:endParaRPr lang="zh-CN" altLang="en-US" sz="2400" b="1" dirty="0">
              <a:solidFill>
                <a:schemeClr val="bg1"/>
              </a:solidFill>
            </a:endParaRPr>
          </a:p>
        </p:txBody>
      </p:sp>
      <p:sp>
        <p:nvSpPr>
          <p:cNvPr id="73" name="任意多边形: 形状 72"/>
          <p:cNvSpPr/>
          <p:nvPr/>
        </p:nvSpPr>
        <p:spPr>
          <a:xfrm rot="2700000">
            <a:off x="10236192"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rot="2700000">
            <a:off x="10688014"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p:cNvSpPr/>
          <p:nvPr/>
        </p:nvSpPr>
        <p:spPr>
          <a:xfrm rot="2700000">
            <a:off x="11139835" y="807057"/>
            <a:ext cx="433056" cy="433056"/>
          </a:xfrm>
          <a:custGeom>
            <a:avLst/>
            <a:gdLst>
              <a:gd name="connsiteX0" fmla="*/ 29688 w 542085"/>
              <a:gd name="connsiteY0" fmla="*/ 29687 h 542085"/>
              <a:gd name="connsiteX1" fmla="*/ 101359 w 542085"/>
              <a:gd name="connsiteY1" fmla="*/ 0 h 542085"/>
              <a:gd name="connsiteX2" fmla="*/ 506782 w 542085"/>
              <a:gd name="connsiteY2" fmla="*/ 0 h 542085"/>
              <a:gd name="connsiteX3" fmla="*/ 542085 w 542085"/>
              <a:gd name="connsiteY3" fmla="*/ 7127 h 542085"/>
              <a:gd name="connsiteX4" fmla="*/ 7127 w 542085"/>
              <a:gd name="connsiteY4" fmla="*/ 542085 h 542085"/>
              <a:gd name="connsiteX5" fmla="*/ 0 w 542085"/>
              <a:gd name="connsiteY5" fmla="*/ 506782 h 542085"/>
              <a:gd name="connsiteX6" fmla="*/ 0 w 542085"/>
              <a:gd name="connsiteY6" fmla="*/ 101359 h 542085"/>
              <a:gd name="connsiteX7" fmla="*/ 29688 w 542085"/>
              <a:gd name="connsiteY7" fmla="*/ 29687 h 54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085" h="542085">
                <a:moveTo>
                  <a:pt x="29688" y="29687"/>
                </a:moveTo>
                <a:cubicBezTo>
                  <a:pt x="48030" y="11345"/>
                  <a:pt x="73370" y="0"/>
                  <a:pt x="101359" y="0"/>
                </a:cubicBezTo>
                <a:lnTo>
                  <a:pt x="506782" y="0"/>
                </a:lnTo>
                <a:lnTo>
                  <a:pt x="542085" y="7127"/>
                </a:lnTo>
                <a:lnTo>
                  <a:pt x="7127" y="542085"/>
                </a:lnTo>
                <a:lnTo>
                  <a:pt x="0" y="506782"/>
                </a:lnTo>
                <a:lnTo>
                  <a:pt x="0" y="101359"/>
                </a:lnTo>
                <a:cubicBezTo>
                  <a:pt x="0" y="73369"/>
                  <a:pt x="11345" y="48029"/>
                  <a:pt x="29688" y="29687"/>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图片 51" descr="图4-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578" y="1449857"/>
            <a:ext cx="2238656" cy="4071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60" descr="图4-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3691" y="1536579"/>
            <a:ext cx="2533877" cy="397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64" descr="图4-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7026" y="1615933"/>
            <a:ext cx="5522973" cy="389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535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2980B9"/>
    </a:accent1>
    <a:accent2>
      <a:srgbClr val="16A085"/>
    </a:accent2>
    <a:accent3>
      <a:srgbClr val="9BBB59"/>
    </a:accent3>
    <a:accent4>
      <a:srgbClr val="F39C12"/>
    </a:accent4>
    <a:accent5>
      <a:srgbClr val="C0392B"/>
    </a:accent5>
    <a:accent6>
      <a:srgbClr val="2C3F50"/>
    </a:accent6>
    <a:hlink>
      <a:srgbClr val="2980B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492</TotalTime>
  <Words>731</Words>
  <Application>Microsoft Office PowerPoint</Application>
  <PresentationFormat>宽屏</PresentationFormat>
  <Paragraphs>91</Paragraphs>
  <Slides>15</Slides>
  <Notes>15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等线</vt:lpstr>
      <vt:lpstr>黑体</vt:lpstr>
      <vt:lpstr>楷体</vt:lpstr>
      <vt:lpstr>时尚中黑简体</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dc:title>
  <dc:creator>第一PPT</dc:creator>
  <cp:keywords>www.1ppt.com</cp:keywords>
  <dc:description>www.1ppt.com</dc:description>
  <cp:lastModifiedBy>ASUS</cp:lastModifiedBy>
  <cp:revision>65</cp:revision>
  <dcterms:created xsi:type="dcterms:W3CDTF">2017-05-13T03:05:43Z</dcterms:created>
  <dcterms:modified xsi:type="dcterms:W3CDTF">2020-02-29T10:53:44Z</dcterms:modified>
</cp:coreProperties>
</file>