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85" r:id="rId4"/>
    <p:sldId id="289" r:id="rId5"/>
    <p:sldId id="290" r:id="rId6"/>
    <p:sldId id="286" r:id="rId7"/>
    <p:sldId id="291" r:id="rId8"/>
    <p:sldId id="292" r:id="rId9"/>
    <p:sldId id="293" r:id="rId10"/>
    <p:sldId id="294" r:id="rId11"/>
    <p:sldId id="295" r:id="rId12"/>
    <p:sldId id="279" r:id="rId13"/>
    <p:sldId id="296" r:id="rId14"/>
    <p:sldId id="263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799" userDrawn="1">
          <p15:clr>
            <a:srgbClr val="A4A3A4"/>
          </p15:clr>
        </p15:guide>
        <p15:guide id="6" orient="horz" pos="40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37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546" y="66"/>
      </p:cViewPr>
      <p:guideLst>
        <p:guide orient="horz" pos="2432"/>
        <p:guide pos="3840"/>
        <p:guide pos="438"/>
        <p:guide pos="7242"/>
        <p:guide orient="horz" pos="799"/>
        <p:guide orient="horz" pos="40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95DA7-C378-4EA6-96C8-9729AD8A43DD}" type="datetimeFigureOut">
              <a:rPr lang="zh-CN" altLang="en-US" smtClean="0"/>
              <a:pPr/>
              <a:t>2020/2/29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398E3-16CD-4F8A-A268-FE366D8E73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292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183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818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6117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6159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8877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540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607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800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970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952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771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1463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7361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611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/>
          <p:cNvSpPr>
            <a:spLocks noGrp="1"/>
          </p:cNvSpPr>
          <p:nvPr>
            <p:ph type="pic" sz="quarter" idx="12"/>
          </p:nvPr>
        </p:nvSpPr>
        <p:spPr>
          <a:xfrm>
            <a:off x="10890792" y="3345440"/>
            <a:ext cx="1301207" cy="3069398"/>
          </a:xfrm>
          <a:custGeom>
            <a:avLst/>
            <a:gdLst>
              <a:gd name="connsiteX0" fmla="*/ 1301207 w 1301207"/>
              <a:gd name="connsiteY0" fmla="*/ 0 h 3069398"/>
              <a:gd name="connsiteX1" fmla="*/ 1301207 w 1301207"/>
              <a:gd name="connsiteY1" fmla="*/ 3069398 h 3069398"/>
              <a:gd name="connsiteX2" fmla="*/ 165104 w 1301207"/>
              <a:gd name="connsiteY2" fmla="*/ 1933295 h 3069398"/>
              <a:gd name="connsiteX3" fmla="*/ 165104 w 1301207"/>
              <a:gd name="connsiteY3" fmla="*/ 1136103 h 3069398"/>
              <a:gd name="connsiteX0" fmla="*/ 1301207 w 1301207"/>
              <a:gd name="connsiteY0" fmla="*/ 0 h 3069398"/>
              <a:gd name="connsiteX1" fmla="*/ 1288508 w 1301207"/>
              <a:gd name="connsiteY1" fmla="*/ 1251960 h 3069398"/>
              <a:gd name="connsiteX2" fmla="*/ 1301207 w 1301207"/>
              <a:gd name="connsiteY2" fmla="*/ 3069398 h 3069398"/>
              <a:gd name="connsiteX3" fmla="*/ 165104 w 1301207"/>
              <a:gd name="connsiteY3" fmla="*/ 1933295 h 3069398"/>
              <a:gd name="connsiteX4" fmla="*/ 165104 w 1301207"/>
              <a:gd name="connsiteY4" fmla="*/ 1136103 h 3069398"/>
              <a:gd name="connsiteX5" fmla="*/ 1301207 w 1301207"/>
              <a:gd name="connsiteY5" fmla="*/ 0 h 3069398"/>
              <a:gd name="connsiteX0" fmla="*/ 1288508 w 1379948"/>
              <a:gd name="connsiteY0" fmla="*/ 1251960 h 3069398"/>
              <a:gd name="connsiteX1" fmla="*/ 1301207 w 1379948"/>
              <a:gd name="connsiteY1" fmla="*/ 3069398 h 3069398"/>
              <a:gd name="connsiteX2" fmla="*/ 165104 w 1379948"/>
              <a:gd name="connsiteY2" fmla="*/ 1933295 h 3069398"/>
              <a:gd name="connsiteX3" fmla="*/ 165104 w 1379948"/>
              <a:gd name="connsiteY3" fmla="*/ 1136103 h 3069398"/>
              <a:gd name="connsiteX4" fmla="*/ 1301207 w 1379948"/>
              <a:gd name="connsiteY4" fmla="*/ 0 h 3069398"/>
              <a:gd name="connsiteX5" fmla="*/ 1379948 w 1379948"/>
              <a:gd name="connsiteY5" fmla="*/ 1343400 h 3069398"/>
              <a:gd name="connsiteX0" fmla="*/ 1288508 w 1301207"/>
              <a:gd name="connsiteY0" fmla="*/ 1251960 h 3069398"/>
              <a:gd name="connsiteX1" fmla="*/ 1301207 w 1301207"/>
              <a:gd name="connsiteY1" fmla="*/ 3069398 h 3069398"/>
              <a:gd name="connsiteX2" fmla="*/ 165104 w 1301207"/>
              <a:gd name="connsiteY2" fmla="*/ 1933295 h 3069398"/>
              <a:gd name="connsiteX3" fmla="*/ 165104 w 1301207"/>
              <a:gd name="connsiteY3" fmla="*/ 1136103 h 3069398"/>
              <a:gd name="connsiteX4" fmla="*/ 1301207 w 1301207"/>
              <a:gd name="connsiteY4" fmla="*/ 0 h 3069398"/>
              <a:gd name="connsiteX0" fmla="*/ 1301207 w 1301207"/>
              <a:gd name="connsiteY0" fmla="*/ 3069398 h 3069398"/>
              <a:gd name="connsiteX1" fmla="*/ 165104 w 1301207"/>
              <a:gd name="connsiteY1" fmla="*/ 1933295 h 3069398"/>
              <a:gd name="connsiteX2" fmla="*/ 165104 w 1301207"/>
              <a:gd name="connsiteY2" fmla="*/ 1136103 h 3069398"/>
              <a:gd name="connsiteX3" fmla="*/ 1301207 w 1301207"/>
              <a:gd name="connsiteY3" fmla="*/ 0 h 3069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1207" h="3069398">
                <a:moveTo>
                  <a:pt x="1301207" y="3069398"/>
                </a:moveTo>
                <a:lnTo>
                  <a:pt x="165104" y="1933295"/>
                </a:lnTo>
                <a:cubicBezTo>
                  <a:pt x="-55034" y="1713157"/>
                  <a:pt x="-55034" y="1356242"/>
                  <a:pt x="165104" y="1136103"/>
                </a:cubicBezTo>
                <a:lnTo>
                  <a:pt x="1301207" y="0"/>
                </a:lnTo>
              </a:path>
            </a:pathLst>
          </a:custGeom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0" name="任意多边形: 形状 19"/>
          <p:cNvSpPr>
            <a:spLocks noGrp="1"/>
          </p:cNvSpPr>
          <p:nvPr>
            <p:ph type="pic" sz="quarter" idx="11"/>
          </p:nvPr>
        </p:nvSpPr>
        <p:spPr>
          <a:xfrm>
            <a:off x="8311358" y="142667"/>
            <a:ext cx="3880643" cy="4316073"/>
          </a:xfrm>
          <a:custGeom>
            <a:avLst/>
            <a:gdLst>
              <a:gd name="connsiteX0" fmla="*/ 2158037 w 3880643"/>
              <a:gd name="connsiteY0" fmla="*/ 0 h 4316073"/>
              <a:gd name="connsiteX1" fmla="*/ 2556633 w 3880643"/>
              <a:gd name="connsiteY1" fmla="*/ 165103 h 4316073"/>
              <a:gd name="connsiteX2" fmla="*/ 3880643 w 3880643"/>
              <a:gd name="connsiteY2" fmla="*/ 1489113 h 4316073"/>
              <a:gd name="connsiteX3" fmla="*/ 3880643 w 3880643"/>
              <a:gd name="connsiteY3" fmla="*/ 2826959 h 4316073"/>
              <a:gd name="connsiteX4" fmla="*/ 2556634 w 3880643"/>
              <a:gd name="connsiteY4" fmla="*/ 4150970 h 4316073"/>
              <a:gd name="connsiteX5" fmla="*/ 1759440 w 3880643"/>
              <a:gd name="connsiteY5" fmla="*/ 4150970 h 4316073"/>
              <a:gd name="connsiteX6" fmla="*/ 165104 w 3880643"/>
              <a:gd name="connsiteY6" fmla="*/ 2556633 h 4316073"/>
              <a:gd name="connsiteX7" fmla="*/ 165104 w 3880643"/>
              <a:gd name="connsiteY7" fmla="*/ 1759440 h 4316073"/>
              <a:gd name="connsiteX8" fmla="*/ 1759441 w 3880643"/>
              <a:gd name="connsiteY8" fmla="*/ 165103 h 4316073"/>
              <a:gd name="connsiteX9" fmla="*/ 2158037 w 3880643"/>
              <a:gd name="connsiteY9" fmla="*/ 0 h 431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80643" h="4316073">
                <a:moveTo>
                  <a:pt x="2158037" y="0"/>
                </a:moveTo>
                <a:cubicBezTo>
                  <a:pt x="2302301" y="0"/>
                  <a:pt x="2446564" y="55034"/>
                  <a:pt x="2556633" y="165103"/>
                </a:cubicBezTo>
                <a:lnTo>
                  <a:pt x="3880643" y="1489113"/>
                </a:lnTo>
                <a:lnTo>
                  <a:pt x="3880643" y="2826959"/>
                </a:lnTo>
                <a:lnTo>
                  <a:pt x="2556634" y="4150970"/>
                </a:lnTo>
                <a:cubicBezTo>
                  <a:pt x="2336494" y="4371108"/>
                  <a:pt x="1979580" y="4371108"/>
                  <a:pt x="1759440" y="4150970"/>
                </a:cubicBezTo>
                <a:lnTo>
                  <a:pt x="165104" y="2556633"/>
                </a:lnTo>
                <a:cubicBezTo>
                  <a:pt x="-55034" y="2336494"/>
                  <a:pt x="-55034" y="1979579"/>
                  <a:pt x="165104" y="1759440"/>
                </a:cubicBezTo>
                <a:lnTo>
                  <a:pt x="1759441" y="165103"/>
                </a:lnTo>
                <a:cubicBezTo>
                  <a:pt x="1869511" y="55034"/>
                  <a:pt x="2013773" y="0"/>
                  <a:pt x="2158037" y="0"/>
                </a:cubicBezTo>
                <a:close/>
              </a:path>
            </a:pathLst>
          </a:cu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任意多边形: 形状 11"/>
          <p:cNvSpPr>
            <a:spLocks noGrp="1"/>
          </p:cNvSpPr>
          <p:nvPr>
            <p:ph type="pic" sz="quarter" idx="10"/>
          </p:nvPr>
        </p:nvSpPr>
        <p:spPr>
          <a:xfrm>
            <a:off x="5808252" y="1"/>
            <a:ext cx="4163416" cy="1879305"/>
          </a:xfrm>
          <a:custGeom>
            <a:avLst/>
            <a:gdLst>
              <a:gd name="connsiteX0" fmla="*/ 0 w 4163416"/>
              <a:gd name="connsiteY0" fmla="*/ 0 h 1879305"/>
              <a:gd name="connsiteX1" fmla="*/ 4163416 w 4163416"/>
              <a:gd name="connsiteY1" fmla="*/ 0 h 1879305"/>
              <a:gd name="connsiteX2" fmla="*/ 4146874 w 4163416"/>
              <a:gd name="connsiteY2" fmla="*/ 31436 h 1879305"/>
              <a:gd name="connsiteX3" fmla="*/ 4074640 w 4163416"/>
              <a:gd name="connsiteY3" fmla="*/ 119865 h 1879305"/>
              <a:gd name="connsiteX4" fmla="*/ 2480303 w 4163416"/>
              <a:gd name="connsiteY4" fmla="*/ 1714202 h 1879305"/>
              <a:gd name="connsiteX5" fmla="*/ 1683111 w 4163416"/>
              <a:gd name="connsiteY5" fmla="*/ 1714202 h 1879305"/>
              <a:gd name="connsiteX6" fmla="*/ 88774 w 4163416"/>
              <a:gd name="connsiteY6" fmla="*/ 119865 h 1879305"/>
              <a:gd name="connsiteX7" fmla="*/ 16541 w 4163416"/>
              <a:gd name="connsiteY7" fmla="*/ 31436 h 1879305"/>
              <a:gd name="connsiteX0" fmla="*/ 0 w 4163416"/>
              <a:gd name="connsiteY0" fmla="*/ 1 h 1879306"/>
              <a:gd name="connsiteX1" fmla="*/ 2002248 w 4163416"/>
              <a:gd name="connsiteY1" fmla="*/ 0 h 1879306"/>
              <a:gd name="connsiteX2" fmla="*/ 4163416 w 4163416"/>
              <a:gd name="connsiteY2" fmla="*/ 1 h 1879306"/>
              <a:gd name="connsiteX3" fmla="*/ 4146874 w 4163416"/>
              <a:gd name="connsiteY3" fmla="*/ 31437 h 1879306"/>
              <a:gd name="connsiteX4" fmla="*/ 4074640 w 4163416"/>
              <a:gd name="connsiteY4" fmla="*/ 119866 h 1879306"/>
              <a:gd name="connsiteX5" fmla="*/ 2480303 w 4163416"/>
              <a:gd name="connsiteY5" fmla="*/ 1714203 h 1879306"/>
              <a:gd name="connsiteX6" fmla="*/ 1683111 w 4163416"/>
              <a:gd name="connsiteY6" fmla="*/ 1714203 h 1879306"/>
              <a:gd name="connsiteX7" fmla="*/ 88774 w 4163416"/>
              <a:gd name="connsiteY7" fmla="*/ 119866 h 1879306"/>
              <a:gd name="connsiteX8" fmla="*/ 16541 w 4163416"/>
              <a:gd name="connsiteY8" fmla="*/ 31437 h 1879306"/>
              <a:gd name="connsiteX9" fmla="*/ 0 w 4163416"/>
              <a:gd name="connsiteY9" fmla="*/ 1 h 1879306"/>
              <a:gd name="connsiteX0" fmla="*/ 2002248 w 4163416"/>
              <a:gd name="connsiteY0" fmla="*/ 0 h 1879306"/>
              <a:gd name="connsiteX1" fmla="*/ 4163416 w 4163416"/>
              <a:gd name="connsiteY1" fmla="*/ 1 h 1879306"/>
              <a:gd name="connsiteX2" fmla="*/ 4146874 w 4163416"/>
              <a:gd name="connsiteY2" fmla="*/ 31437 h 1879306"/>
              <a:gd name="connsiteX3" fmla="*/ 4074640 w 4163416"/>
              <a:gd name="connsiteY3" fmla="*/ 119866 h 1879306"/>
              <a:gd name="connsiteX4" fmla="*/ 2480303 w 4163416"/>
              <a:gd name="connsiteY4" fmla="*/ 1714203 h 1879306"/>
              <a:gd name="connsiteX5" fmla="*/ 1683111 w 4163416"/>
              <a:gd name="connsiteY5" fmla="*/ 1714203 h 1879306"/>
              <a:gd name="connsiteX6" fmla="*/ 88774 w 4163416"/>
              <a:gd name="connsiteY6" fmla="*/ 119866 h 1879306"/>
              <a:gd name="connsiteX7" fmla="*/ 16541 w 4163416"/>
              <a:gd name="connsiteY7" fmla="*/ 31437 h 1879306"/>
              <a:gd name="connsiteX8" fmla="*/ 0 w 4163416"/>
              <a:gd name="connsiteY8" fmla="*/ 1 h 1879306"/>
              <a:gd name="connsiteX9" fmla="*/ 2093688 w 4163416"/>
              <a:gd name="connsiteY9" fmla="*/ 91440 h 1879306"/>
              <a:gd name="connsiteX0" fmla="*/ 2002248 w 4163416"/>
              <a:gd name="connsiteY0" fmla="*/ 0 h 1879306"/>
              <a:gd name="connsiteX1" fmla="*/ 4163416 w 4163416"/>
              <a:gd name="connsiteY1" fmla="*/ 1 h 1879306"/>
              <a:gd name="connsiteX2" fmla="*/ 4146874 w 4163416"/>
              <a:gd name="connsiteY2" fmla="*/ 31437 h 1879306"/>
              <a:gd name="connsiteX3" fmla="*/ 4074640 w 4163416"/>
              <a:gd name="connsiteY3" fmla="*/ 119866 h 1879306"/>
              <a:gd name="connsiteX4" fmla="*/ 2480303 w 4163416"/>
              <a:gd name="connsiteY4" fmla="*/ 1714203 h 1879306"/>
              <a:gd name="connsiteX5" fmla="*/ 1683111 w 4163416"/>
              <a:gd name="connsiteY5" fmla="*/ 1714203 h 1879306"/>
              <a:gd name="connsiteX6" fmla="*/ 88774 w 4163416"/>
              <a:gd name="connsiteY6" fmla="*/ 119866 h 1879306"/>
              <a:gd name="connsiteX7" fmla="*/ 16541 w 4163416"/>
              <a:gd name="connsiteY7" fmla="*/ 31437 h 1879306"/>
              <a:gd name="connsiteX8" fmla="*/ 0 w 4163416"/>
              <a:gd name="connsiteY8" fmla="*/ 1 h 1879306"/>
              <a:gd name="connsiteX0" fmla="*/ 4163416 w 4163416"/>
              <a:gd name="connsiteY0" fmla="*/ 0 h 1879305"/>
              <a:gd name="connsiteX1" fmla="*/ 4146874 w 4163416"/>
              <a:gd name="connsiteY1" fmla="*/ 31436 h 1879305"/>
              <a:gd name="connsiteX2" fmla="*/ 4074640 w 4163416"/>
              <a:gd name="connsiteY2" fmla="*/ 119865 h 1879305"/>
              <a:gd name="connsiteX3" fmla="*/ 2480303 w 4163416"/>
              <a:gd name="connsiteY3" fmla="*/ 1714202 h 1879305"/>
              <a:gd name="connsiteX4" fmla="*/ 1683111 w 4163416"/>
              <a:gd name="connsiteY4" fmla="*/ 1714202 h 1879305"/>
              <a:gd name="connsiteX5" fmla="*/ 88774 w 4163416"/>
              <a:gd name="connsiteY5" fmla="*/ 119865 h 1879305"/>
              <a:gd name="connsiteX6" fmla="*/ 16541 w 4163416"/>
              <a:gd name="connsiteY6" fmla="*/ 31436 h 1879305"/>
              <a:gd name="connsiteX7" fmla="*/ 0 w 4163416"/>
              <a:gd name="connsiteY7" fmla="*/ 0 h 187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63416" h="1879305">
                <a:moveTo>
                  <a:pt x="4163416" y="0"/>
                </a:moveTo>
                <a:lnTo>
                  <a:pt x="4146874" y="31436"/>
                </a:lnTo>
                <a:cubicBezTo>
                  <a:pt x="4126236" y="62693"/>
                  <a:pt x="4102157" y="92348"/>
                  <a:pt x="4074640" y="119865"/>
                </a:cubicBezTo>
                <a:lnTo>
                  <a:pt x="2480303" y="1714202"/>
                </a:lnTo>
                <a:cubicBezTo>
                  <a:pt x="2260165" y="1934340"/>
                  <a:pt x="1903250" y="1934340"/>
                  <a:pt x="1683111" y="1714202"/>
                </a:cubicBezTo>
                <a:lnTo>
                  <a:pt x="88774" y="119865"/>
                </a:lnTo>
                <a:cubicBezTo>
                  <a:pt x="61257" y="92348"/>
                  <a:pt x="37179" y="62693"/>
                  <a:pt x="16541" y="31436"/>
                </a:cubicBezTo>
                <a:lnTo>
                  <a:pt x="0" y="0"/>
                </a:ln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405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  <a:pPr/>
              <a:t>2020/2/29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349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72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/>
          <p:cNvSpPr>
            <a:spLocks noGrp="1"/>
          </p:cNvSpPr>
          <p:nvPr>
            <p:ph type="pic" sz="quarter" idx="10"/>
          </p:nvPr>
        </p:nvSpPr>
        <p:spPr>
          <a:xfrm>
            <a:off x="1295495" y="1716603"/>
            <a:ext cx="4262993" cy="4262992"/>
          </a:xfrm>
          <a:custGeom>
            <a:avLst/>
            <a:gdLst>
              <a:gd name="connsiteX0" fmla="*/ 2187077 w 4262993"/>
              <a:gd name="connsiteY0" fmla="*/ 0 h 4262992"/>
              <a:gd name="connsiteX1" fmla="*/ 2323431 w 4262993"/>
              <a:gd name="connsiteY1" fmla="*/ 56479 h 4262992"/>
              <a:gd name="connsiteX2" fmla="*/ 4206514 w 4262993"/>
              <a:gd name="connsiteY2" fmla="*/ 1939563 h 4262992"/>
              <a:gd name="connsiteX3" fmla="*/ 4206514 w 4262993"/>
              <a:gd name="connsiteY3" fmla="*/ 2212270 h 4262992"/>
              <a:gd name="connsiteX4" fmla="*/ 2212271 w 4262993"/>
              <a:gd name="connsiteY4" fmla="*/ 4206513 h 4262992"/>
              <a:gd name="connsiteX5" fmla="*/ 1939564 w 4262993"/>
              <a:gd name="connsiteY5" fmla="*/ 4206513 h 4262992"/>
              <a:gd name="connsiteX6" fmla="*/ 56480 w 4262993"/>
              <a:gd name="connsiteY6" fmla="*/ 2323430 h 4262992"/>
              <a:gd name="connsiteX7" fmla="*/ 56480 w 4262993"/>
              <a:gd name="connsiteY7" fmla="*/ 2050723 h 4262992"/>
              <a:gd name="connsiteX8" fmla="*/ 2050724 w 4262993"/>
              <a:gd name="connsiteY8" fmla="*/ 56479 h 4262992"/>
              <a:gd name="connsiteX9" fmla="*/ 2187077 w 4262993"/>
              <a:gd name="connsiteY9" fmla="*/ 0 h 426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62993" h="4262992">
                <a:moveTo>
                  <a:pt x="2187077" y="0"/>
                </a:moveTo>
                <a:cubicBezTo>
                  <a:pt x="2236427" y="0"/>
                  <a:pt x="2285777" y="18826"/>
                  <a:pt x="2323431" y="56479"/>
                </a:cubicBezTo>
                <a:lnTo>
                  <a:pt x="4206514" y="1939563"/>
                </a:lnTo>
                <a:cubicBezTo>
                  <a:pt x="4281820" y="2014869"/>
                  <a:pt x="4281820" y="2136963"/>
                  <a:pt x="4206514" y="2212270"/>
                </a:cubicBezTo>
                <a:lnTo>
                  <a:pt x="2212271" y="4206513"/>
                </a:lnTo>
                <a:cubicBezTo>
                  <a:pt x="2136964" y="4281819"/>
                  <a:pt x="2014870" y="4281819"/>
                  <a:pt x="1939564" y="4206513"/>
                </a:cubicBezTo>
                <a:lnTo>
                  <a:pt x="56480" y="2323430"/>
                </a:lnTo>
                <a:cubicBezTo>
                  <a:pt x="-18826" y="2248123"/>
                  <a:pt x="-18826" y="2126029"/>
                  <a:pt x="56480" y="2050723"/>
                </a:cubicBezTo>
                <a:lnTo>
                  <a:pt x="2050724" y="56479"/>
                </a:lnTo>
                <a:cubicBezTo>
                  <a:pt x="2088377" y="18826"/>
                  <a:pt x="2137727" y="0"/>
                  <a:pt x="21870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1"/>
          </p:nvPr>
        </p:nvSpPr>
        <p:spPr>
          <a:xfrm>
            <a:off x="5349054" y="2130866"/>
            <a:ext cx="2011319" cy="2011318"/>
          </a:xfrm>
          <a:custGeom>
            <a:avLst/>
            <a:gdLst>
              <a:gd name="connsiteX0" fmla="*/ 1031884 w 2011319"/>
              <a:gd name="connsiteY0" fmla="*/ 0 h 2011318"/>
              <a:gd name="connsiteX1" fmla="*/ 1096217 w 2011319"/>
              <a:gd name="connsiteY1" fmla="*/ 26647 h 2011318"/>
              <a:gd name="connsiteX2" fmla="*/ 1984672 w 2011319"/>
              <a:gd name="connsiteY2" fmla="*/ 915103 h 2011318"/>
              <a:gd name="connsiteX3" fmla="*/ 1984672 w 2011319"/>
              <a:gd name="connsiteY3" fmla="*/ 1043769 h 2011318"/>
              <a:gd name="connsiteX4" fmla="*/ 1043770 w 2011319"/>
              <a:gd name="connsiteY4" fmla="*/ 1984671 h 2011318"/>
              <a:gd name="connsiteX5" fmla="*/ 915104 w 2011319"/>
              <a:gd name="connsiteY5" fmla="*/ 1984671 h 2011318"/>
              <a:gd name="connsiteX6" fmla="*/ 26648 w 2011319"/>
              <a:gd name="connsiteY6" fmla="*/ 1096215 h 2011318"/>
              <a:gd name="connsiteX7" fmla="*/ 26648 w 2011319"/>
              <a:gd name="connsiteY7" fmla="*/ 967549 h 2011318"/>
              <a:gd name="connsiteX8" fmla="*/ 967550 w 2011319"/>
              <a:gd name="connsiteY8" fmla="*/ 26647 h 2011318"/>
              <a:gd name="connsiteX9" fmla="*/ 1031884 w 2011319"/>
              <a:gd name="connsiteY9" fmla="*/ 0 h 201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1319" h="2011318">
                <a:moveTo>
                  <a:pt x="1031884" y="0"/>
                </a:moveTo>
                <a:cubicBezTo>
                  <a:pt x="1055168" y="0"/>
                  <a:pt x="1078452" y="8882"/>
                  <a:pt x="1096217" y="26647"/>
                </a:cubicBezTo>
                <a:lnTo>
                  <a:pt x="1984672" y="915103"/>
                </a:lnTo>
                <a:cubicBezTo>
                  <a:pt x="2020202" y="950633"/>
                  <a:pt x="2020202" y="1008239"/>
                  <a:pt x="1984672" y="1043769"/>
                </a:cubicBezTo>
                <a:lnTo>
                  <a:pt x="1043770" y="1984671"/>
                </a:lnTo>
                <a:cubicBezTo>
                  <a:pt x="1008240" y="2020201"/>
                  <a:pt x="950634" y="2020201"/>
                  <a:pt x="915104" y="1984671"/>
                </a:cubicBezTo>
                <a:lnTo>
                  <a:pt x="26648" y="1096215"/>
                </a:lnTo>
                <a:cubicBezTo>
                  <a:pt x="-8882" y="1060685"/>
                  <a:pt x="-8882" y="1003079"/>
                  <a:pt x="26648" y="967549"/>
                </a:cubicBezTo>
                <a:lnTo>
                  <a:pt x="967550" y="26647"/>
                </a:lnTo>
                <a:cubicBezTo>
                  <a:pt x="985315" y="8882"/>
                  <a:pt x="1008599" y="0"/>
                  <a:pt x="10318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2"/>
          </p:nvPr>
        </p:nvSpPr>
        <p:spPr>
          <a:xfrm>
            <a:off x="4739453" y="4010466"/>
            <a:ext cx="2011319" cy="2011318"/>
          </a:xfrm>
          <a:custGeom>
            <a:avLst/>
            <a:gdLst>
              <a:gd name="connsiteX0" fmla="*/ 1031884 w 2011319"/>
              <a:gd name="connsiteY0" fmla="*/ 0 h 2011318"/>
              <a:gd name="connsiteX1" fmla="*/ 1096217 w 2011319"/>
              <a:gd name="connsiteY1" fmla="*/ 26647 h 2011318"/>
              <a:gd name="connsiteX2" fmla="*/ 1984672 w 2011319"/>
              <a:gd name="connsiteY2" fmla="*/ 915103 h 2011318"/>
              <a:gd name="connsiteX3" fmla="*/ 1984672 w 2011319"/>
              <a:gd name="connsiteY3" fmla="*/ 1043769 h 2011318"/>
              <a:gd name="connsiteX4" fmla="*/ 1043770 w 2011319"/>
              <a:gd name="connsiteY4" fmla="*/ 1984671 h 2011318"/>
              <a:gd name="connsiteX5" fmla="*/ 915104 w 2011319"/>
              <a:gd name="connsiteY5" fmla="*/ 1984671 h 2011318"/>
              <a:gd name="connsiteX6" fmla="*/ 26648 w 2011319"/>
              <a:gd name="connsiteY6" fmla="*/ 1096216 h 2011318"/>
              <a:gd name="connsiteX7" fmla="*/ 26648 w 2011319"/>
              <a:gd name="connsiteY7" fmla="*/ 967549 h 2011318"/>
              <a:gd name="connsiteX8" fmla="*/ 967550 w 2011319"/>
              <a:gd name="connsiteY8" fmla="*/ 26647 h 2011318"/>
              <a:gd name="connsiteX9" fmla="*/ 1031884 w 2011319"/>
              <a:gd name="connsiteY9" fmla="*/ 0 h 201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1319" h="2011318">
                <a:moveTo>
                  <a:pt x="1031884" y="0"/>
                </a:moveTo>
                <a:cubicBezTo>
                  <a:pt x="1055168" y="0"/>
                  <a:pt x="1078452" y="8882"/>
                  <a:pt x="1096217" y="26647"/>
                </a:cubicBezTo>
                <a:lnTo>
                  <a:pt x="1984672" y="915103"/>
                </a:lnTo>
                <a:cubicBezTo>
                  <a:pt x="2020202" y="950633"/>
                  <a:pt x="2020202" y="1008239"/>
                  <a:pt x="1984672" y="1043769"/>
                </a:cubicBezTo>
                <a:lnTo>
                  <a:pt x="1043770" y="1984671"/>
                </a:lnTo>
                <a:cubicBezTo>
                  <a:pt x="1008240" y="2020201"/>
                  <a:pt x="950634" y="2020201"/>
                  <a:pt x="915104" y="1984671"/>
                </a:cubicBezTo>
                <a:lnTo>
                  <a:pt x="26648" y="1096216"/>
                </a:lnTo>
                <a:cubicBezTo>
                  <a:pt x="-8882" y="1060686"/>
                  <a:pt x="-8882" y="1003079"/>
                  <a:pt x="26648" y="967549"/>
                </a:cubicBezTo>
                <a:lnTo>
                  <a:pt x="967550" y="26647"/>
                </a:lnTo>
                <a:cubicBezTo>
                  <a:pt x="985315" y="8882"/>
                  <a:pt x="1008600" y="0"/>
                  <a:pt x="10318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228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/>
          <p:cNvSpPr>
            <a:spLocks noGrp="1"/>
          </p:cNvSpPr>
          <p:nvPr>
            <p:ph type="pic" sz="quarter" idx="13"/>
          </p:nvPr>
        </p:nvSpPr>
        <p:spPr>
          <a:xfrm>
            <a:off x="4315366" y="2034973"/>
            <a:ext cx="2093747" cy="1201420"/>
          </a:xfrm>
          <a:custGeom>
            <a:avLst/>
            <a:gdLst>
              <a:gd name="connsiteX0" fmla="*/ 115228 w 2093747"/>
              <a:gd name="connsiteY0" fmla="*/ 0 h 1201420"/>
              <a:gd name="connsiteX1" fmla="*/ 1978519 w 2093747"/>
              <a:gd name="connsiteY1" fmla="*/ 0 h 1201420"/>
              <a:gd name="connsiteX2" fmla="*/ 2093747 w 2093747"/>
              <a:gd name="connsiteY2" fmla="*/ 115228 h 1201420"/>
              <a:gd name="connsiteX3" fmla="*/ 2093747 w 2093747"/>
              <a:gd name="connsiteY3" fmla="*/ 1086192 h 1201420"/>
              <a:gd name="connsiteX4" fmla="*/ 1978519 w 2093747"/>
              <a:gd name="connsiteY4" fmla="*/ 1201420 h 1201420"/>
              <a:gd name="connsiteX5" fmla="*/ 115228 w 2093747"/>
              <a:gd name="connsiteY5" fmla="*/ 1201420 h 1201420"/>
              <a:gd name="connsiteX6" fmla="*/ 0 w 2093747"/>
              <a:gd name="connsiteY6" fmla="*/ 1086192 h 1201420"/>
              <a:gd name="connsiteX7" fmla="*/ 0 w 2093747"/>
              <a:gd name="connsiteY7" fmla="*/ 115228 h 1201420"/>
              <a:gd name="connsiteX8" fmla="*/ 115228 w 2093747"/>
              <a:gd name="connsiteY8" fmla="*/ 0 h 120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3747" h="1201420">
                <a:moveTo>
                  <a:pt x="115228" y="0"/>
                </a:moveTo>
                <a:lnTo>
                  <a:pt x="1978519" y="0"/>
                </a:lnTo>
                <a:cubicBezTo>
                  <a:pt x="2042158" y="0"/>
                  <a:pt x="2093747" y="51589"/>
                  <a:pt x="2093747" y="115228"/>
                </a:cubicBezTo>
                <a:lnTo>
                  <a:pt x="2093747" y="1086192"/>
                </a:lnTo>
                <a:cubicBezTo>
                  <a:pt x="2093747" y="1149831"/>
                  <a:pt x="2042158" y="1201420"/>
                  <a:pt x="1978519" y="1201420"/>
                </a:cubicBezTo>
                <a:lnTo>
                  <a:pt x="115228" y="1201420"/>
                </a:lnTo>
                <a:cubicBezTo>
                  <a:pt x="51589" y="1201420"/>
                  <a:pt x="0" y="1149831"/>
                  <a:pt x="0" y="1086192"/>
                </a:cubicBezTo>
                <a:lnTo>
                  <a:pt x="0" y="115228"/>
                </a:lnTo>
                <a:cubicBezTo>
                  <a:pt x="0" y="51589"/>
                  <a:pt x="51589" y="0"/>
                  <a:pt x="1152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4"/>
          </p:nvPr>
        </p:nvSpPr>
        <p:spPr>
          <a:xfrm>
            <a:off x="4315366" y="3368473"/>
            <a:ext cx="2093747" cy="2298700"/>
          </a:xfrm>
          <a:custGeom>
            <a:avLst/>
            <a:gdLst>
              <a:gd name="connsiteX0" fmla="*/ 107849 w 2093747"/>
              <a:gd name="connsiteY0" fmla="*/ 0 h 2298700"/>
              <a:gd name="connsiteX1" fmla="*/ 1985898 w 2093747"/>
              <a:gd name="connsiteY1" fmla="*/ 0 h 2298700"/>
              <a:gd name="connsiteX2" fmla="*/ 2093747 w 2093747"/>
              <a:gd name="connsiteY2" fmla="*/ 107849 h 2298700"/>
              <a:gd name="connsiteX3" fmla="*/ 2093747 w 2093747"/>
              <a:gd name="connsiteY3" fmla="*/ 2190851 h 2298700"/>
              <a:gd name="connsiteX4" fmla="*/ 1985898 w 2093747"/>
              <a:gd name="connsiteY4" fmla="*/ 2298700 h 2298700"/>
              <a:gd name="connsiteX5" fmla="*/ 107849 w 2093747"/>
              <a:gd name="connsiteY5" fmla="*/ 2298700 h 2298700"/>
              <a:gd name="connsiteX6" fmla="*/ 0 w 2093747"/>
              <a:gd name="connsiteY6" fmla="*/ 2190851 h 2298700"/>
              <a:gd name="connsiteX7" fmla="*/ 0 w 2093747"/>
              <a:gd name="connsiteY7" fmla="*/ 107849 h 2298700"/>
              <a:gd name="connsiteX8" fmla="*/ 107849 w 2093747"/>
              <a:gd name="connsiteY8" fmla="*/ 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3747" h="2298700">
                <a:moveTo>
                  <a:pt x="107849" y="0"/>
                </a:moveTo>
                <a:lnTo>
                  <a:pt x="1985898" y="0"/>
                </a:lnTo>
                <a:cubicBezTo>
                  <a:pt x="2045461" y="0"/>
                  <a:pt x="2093747" y="48286"/>
                  <a:pt x="2093747" y="107849"/>
                </a:cubicBezTo>
                <a:lnTo>
                  <a:pt x="2093747" y="2190851"/>
                </a:lnTo>
                <a:cubicBezTo>
                  <a:pt x="2093747" y="2250414"/>
                  <a:pt x="2045461" y="2298700"/>
                  <a:pt x="1985898" y="2298700"/>
                </a:cubicBezTo>
                <a:lnTo>
                  <a:pt x="107849" y="2298700"/>
                </a:lnTo>
                <a:cubicBezTo>
                  <a:pt x="48286" y="2298700"/>
                  <a:pt x="0" y="2250414"/>
                  <a:pt x="0" y="2190851"/>
                </a:cubicBezTo>
                <a:lnTo>
                  <a:pt x="0" y="107849"/>
                </a:lnTo>
                <a:cubicBezTo>
                  <a:pt x="0" y="48286"/>
                  <a:pt x="48286" y="0"/>
                  <a:pt x="10784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5"/>
          </p:nvPr>
        </p:nvSpPr>
        <p:spPr>
          <a:xfrm>
            <a:off x="6596436" y="2034973"/>
            <a:ext cx="4773780" cy="3632200"/>
          </a:xfrm>
          <a:custGeom>
            <a:avLst/>
            <a:gdLst>
              <a:gd name="connsiteX0" fmla="*/ 187095 w 4773780"/>
              <a:gd name="connsiteY0" fmla="*/ 0 h 3632200"/>
              <a:gd name="connsiteX1" fmla="*/ 4586685 w 4773780"/>
              <a:gd name="connsiteY1" fmla="*/ 0 h 3632200"/>
              <a:gd name="connsiteX2" fmla="*/ 4773780 w 4773780"/>
              <a:gd name="connsiteY2" fmla="*/ 187095 h 3632200"/>
              <a:gd name="connsiteX3" fmla="*/ 4773780 w 4773780"/>
              <a:gd name="connsiteY3" fmla="*/ 3445105 h 3632200"/>
              <a:gd name="connsiteX4" fmla="*/ 4586685 w 4773780"/>
              <a:gd name="connsiteY4" fmla="*/ 3632200 h 3632200"/>
              <a:gd name="connsiteX5" fmla="*/ 187095 w 4773780"/>
              <a:gd name="connsiteY5" fmla="*/ 3632200 h 3632200"/>
              <a:gd name="connsiteX6" fmla="*/ 0 w 4773780"/>
              <a:gd name="connsiteY6" fmla="*/ 3445105 h 3632200"/>
              <a:gd name="connsiteX7" fmla="*/ 0 w 4773780"/>
              <a:gd name="connsiteY7" fmla="*/ 187095 h 3632200"/>
              <a:gd name="connsiteX8" fmla="*/ 187095 w 4773780"/>
              <a:gd name="connsiteY8" fmla="*/ 0 h 363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3780" h="3632200">
                <a:moveTo>
                  <a:pt x="187095" y="0"/>
                </a:moveTo>
                <a:lnTo>
                  <a:pt x="4586685" y="0"/>
                </a:lnTo>
                <a:cubicBezTo>
                  <a:pt x="4690015" y="0"/>
                  <a:pt x="4773780" y="83765"/>
                  <a:pt x="4773780" y="187095"/>
                </a:cubicBezTo>
                <a:lnTo>
                  <a:pt x="4773780" y="3445105"/>
                </a:lnTo>
                <a:cubicBezTo>
                  <a:pt x="4773780" y="3548435"/>
                  <a:pt x="4690015" y="3632200"/>
                  <a:pt x="4586685" y="3632200"/>
                </a:cubicBezTo>
                <a:lnTo>
                  <a:pt x="187095" y="3632200"/>
                </a:lnTo>
                <a:cubicBezTo>
                  <a:pt x="83765" y="3632200"/>
                  <a:pt x="0" y="3548435"/>
                  <a:pt x="0" y="3445105"/>
                </a:cubicBezTo>
                <a:lnTo>
                  <a:pt x="0" y="187095"/>
                </a:lnTo>
                <a:cubicBezTo>
                  <a:pt x="0" y="83765"/>
                  <a:pt x="83765" y="0"/>
                  <a:pt x="18709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  <a:pPr/>
              <a:t>2020/2/29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691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/>
          <p:cNvSpPr>
            <a:spLocks noGrp="1"/>
          </p:cNvSpPr>
          <p:nvPr>
            <p:ph type="pic" sz="quarter" idx="18"/>
          </p:nvPr>
        </p:nvSpPr>
        <p:spPr>
          <a:xfrm>
            <a:off x="9089489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8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1" name="任意多边形: 形状 30"/>
          <p:cNvSpPr>
            <a:spLocks noGrp="1"/>
          </p:cNvSpPr>
          <p:nvPr>
            <p:ph type="pic" sz="quarter" idx="14"/>
          </p:nvPr>
        </p:nvSpPr>
        <p:spPr>
          <a:xfrm>
            <a:off x="1538935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2" name="任意多边形: 形状 31"/>
          <p:cNvSpPr>
            <a:spLocks noGrp="1"/>
          </p:cNvSpPr>
          <p:nvPr>
            <p:ph type="pic" sz="quarter" idx="15"/>
          </p:nvPr>
        </p:nvSpPr>
        <p:spPr>
          <a:xfrm>
            <a:off x="3426574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/>
          <p:cNvSpPr>
            <a:spLocks noGrp="1"/>
          </p:cNvSpPr>
          <p:nvPr>
            <p:ph type="pic" sz="quarter" idx="16"/>
          </p:nvPr>
        </p:nvSpPr>
        <p:spPr>
          <a:xfrm>
            <a:off x="5314212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4" name="任意多边形: 形状 33"/>
          <p:cNvSpPr>
            <a:spLocks noGrp="1"/>
          </p:cNvSpPr>
          <p:nvPr>
            <p:ph type="pic" sz="quarter" idx="17"/>
          </p:nvPr>
        </p:nvSpPr>
        <p:spPr>
          <a:xfrm>
            <a:off x="7201851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7" name="任意多边形: 形状 26"/>
          <p:cNvSpPr>
            <a:spLocks noGrp="1"/>
          </p:cNvSpPr>
          <p:nvPr>
            <p:ph type="pic" sz="quarter" idx="10"/>
          </p:nvPr>
        </p:nvSpPr>
        <p:spPr>
          <a:xfrm>
            <a:off x="2461837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8" name="任意多边形: 形状 27"/>
          <p:cNvSpPr>
            <a:spLocks noGrp="1"/>
          </p:cNvSpPr>
          <p:nvPr>
            <p:ph type="pic" sz="quarter" idx="11"/>
          </p:nvPr>
        </p:nvSpPr>
        <p:spPr>
          <a:xfrm>
            <a:off x="4349476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9" name="任意多边形: 形状 28"/>
          <p:cNvSpPr>
            <a:spLocks noGrp="1"/>
          </p:cNvSpPr>
          <p:nvPr>
            <p:ph type="pic" sz="quarter" idx="12"/>
          </p:nvPr>
        </p:nvSpPr>
        <p:spPr>
          <a:xfrm>
            <a:off x="6237114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5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0" name="任意多边形: 形状 29"/>
          <p:cNvSpPr>
            <a:spLocks noGrp="1"/>
          </p:cNvSpPr>
          <p:nvPr>
            <p:ph type="pic" sz="quarter" idx="13"/>
          </p:nvPr>
        </p:nvSpPr>
        <p:spPr>
          <a:xfrm>
            <a:off x="8124752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4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8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314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  <a:pPr/>
              <a:t>2020/2/29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729683" y="642233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16299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>
            <a:spLocks noGrp="1"/>
          </p:cNvSpPr>
          <p:nvPr>
            <p:ph type="pic" sz="quarter" idx="10"/>
          </p:nvPr>
        </p:nvSpPr>
        <p:spPr>
          <a:xfrm>
            <a:off x="3507265" y="2359368"/>
            <a:ext cx="1627407" cy="2887019"/>
          </a:xfrm>
          <a:custGeom>
            <a:avLst/>
            <a:gdLst>
              <a:gd name="connsiteX0" fmla="*/ 0 w 1627407"/>
              <a:gd name="connsiteY0" fmla="*/ 0 h 2887019"/>
              <a:gd name="connsiteX1" fmla="*/ 1627407 w 1627407"/>
              <a:gd name="connsiteY1" fmla="*/ 0 h 2887019"/>
              <a:gd name="connsiteX2" fmla="*/ 1627407 w 1627407"/>
              <a:gd name="connsiteY2" fmla="*/ 2887019 h 2887019"/>
              <a:gd name="connsiteX3" fmla="*/ 0 w 1627407"/>
              <a:gd name="connsiteY3" fmla="*/ 2887019 h 288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7407" h="2887019">
                <a:moveTo>
                  <a:pt x="0" y="0"/>
                </a:moveTo>
                <a:lnTo>
                  <a:pt x="1627407" y="0"/>
                </a:lnTo>
                <a:lnTo>
                  <a:pt x="1627407" y="2887019"/>
                </a:lnTo>
                <a:lnTo>
                  <a:pt x="0" y="28870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1"/>
          </p:nvPr>
        </p:nvSpPr>
        <p:spPr>
          <a:xfrm>
            <a:off x="1311274" y="2359368"/>
            <a:ext cx="1627407" cy="2887019"/>
          </a:xfrm>
          <a:custGeom>
            <a:avLst/>
            <a:gdLst>
              <a:gd name="connsiteX0" fmla="*/ 0 w 1627407"/>
              <a:gd name="connsiteY0" fmla="*/ 0 h 2887019"/>
              <a:gd name="connsiteX1" fmla="*/ 1627407 w 1627407"/>
              <a:gd name="connsiteY1" fmla="*/ 0 h 2887019"/>
              <a:gd name="connsiteX2" fmla="*/ 1627407 w 1627407"/>
              <a:gd name="connsiteY2" fmla="*/ 2887019 h 2887019"/>
              <a:gd name="connsiteX3" fmla="*/ 0 w 1627407"/>
              <a:gd name="connsiteY3" fmla="*/ 2887019 h 288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7407" h="2887019">
                <a:moveTo>
                  <a:pt x="0" y="0"/>
                </a:moveTo>
                <a:lnTo>
                  <a:pt x="1627407" y="0"/>
                </a:lnTo>
                <a:lnTo>
                  <a:pt x="1627407" y="2887019"/>
                </a:lnTo>
                <a:lnTo>
                  <a:pt x="0" y="28870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2"/>
          </p:nvPr>
        </p:nvSpPr>
        <p:spPr>
          <a:xfrm>
            <a:off x="2295507" y="1895063"/>
            <a:ext cx="1901775" cy="3373748"/>
          </a:xfrm>
          <a:custGeom>
            <a:avLst/>
            <a:gdLst>
              <a:gd name="connsiteX0" fmla="*/ 0 w 1901775"/>
              <a:gd name="connsiteY0" fmla="*/ 0 h 3373748"/>
              <a:gd name="connsiteX1" fmla="*/ 1901775 w 1901775"/>
              <a:gd name="connsiteY1" fmla="*/ 0 h 3373748"/>
              <a:gd name="connsiteX2" fmla="*/ 1901775 w 1901775"/>
              <a:gd name="connsiteY2" fmla="*/ 3373748 h 3373748"/>
              <a:gd name="connsiteX3" fmla="*/ 0 w 1901775"/>
              <a:gd name="connsiteY3" fmla="*/ 3373748 h 337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1775" h="3373748">
                <a:moveTo>
                  <a:pt x="0" y="0"/>
                </a:moveTo>
                <a:lnTo>
                  <a:pt x="1901775" y="0"/>
                </a:lnTo>
                <a:lnTo>
                  <a:pt x="1901775" y="3373748"/>
                </a:lnTo>
                <a:lnTo>
                  <a:pt x="0" y="33737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426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5778474" cy="5747783"/>
          </a:xfrm>
          <a:custGeom>
            <a:avLst/>
            <a:gdLst>
              <a:gd name="connsiteX0" fmla="*/ 2119001 w 5778474"/>
              <a:gd name="connsiteY0" fmla="*/ 3618970 h 5747783"/>
              <a:gd name="connsiteX1" fmla="*/ 2315600 w 5778474"/>
              <a:gd name="connsiteY1" fmla="*/ 3700404 h 5747783"/>
              <a:gd name="connsiteX2" fmla="*/ 3101974 w 5778474"/>
              <a:gd name="connsiteY2" fmla="*/ 4486778 h 5747783"/>
              <a:gd name="connsiteX3" fmla="*/ 3101974 w 5778474"/>
              <a:gd name="connsiteY3" fmla="*/ 4879976 h 5747783"/>
              <a:gd name="connsiteX4" fmla="*/ 2315600 w 5778474"/>
              <a:gd name="connsiteY4" fmla="*/ 5666350 h 5747783"/>
              <a:gd name="connsiteX5" fmla="*/ 1922402 w 5778474"/>
              <a:gd name="connsiteY5" fmla="*/ 5666350 h 5747783"/>
              <a:gd name="connsiteX6" fmla="*/ 1136028 w 5778474"/>
              <a:gd name="connsiteY6" fmla="*/ 4879976 h 5747783"/>
              <a:gd name="connsiteX7" fmla="*/ 1136028 w 5778474"/>
              <a:gd name="connsiteY7" fmla="*/ 4486778 h 5747783"/>
              <a:gd name="connsiteX8" fmla="*/ 1922402 w 5778474"/>
              <a:gd name="connsiteY8" fmla="*/ 3700404 h 5747783"/>
              <a:gd name="connsiteX9" fmla="*/ 2119001 w 5778474"/>
              <a:gd name="connsiteY9" fmla="*/ 3618970 h 5747783"/>
              <a:gd name="connsiteX10" fmla="*/ 821473 w 5778474"/>
              <a:gd name="connsiteY10" fmla="*/ 2321442 h 5747783"/>
              <a:gd name="connsiteX11" fmla="*/ 1018072 w 5778474"/>
              <a:gd name="connsiteY11" fmla="*/ 2402876 h 5747783"/>
              <a:gd name="connsiteX12" fmla="*/ 1804446 w 5778474"/>
              <a:gd name="connsiteY12" fmla="*/ 3189250 h 5747783"/>
              <a:gd name="connsiteX13" fmla="*/ 1804446 w 5778474"/>
              <a:gd name="connsiteY13" fmla="*/ 3582448 h 5747783"/>
              <a:gd name="connsiteX14" fmla="*/ 1018072 w 5778474"/>
              <a:gd name="connsiteY14" fmla="*/ 4368823 h 5747783"/>
              <a:gd name="connsiteX15" fmla="*/ 624874 w 5778474"/>
              <a:gd name="connsiteY15" fmla="*/ 4368823 h 5747783"/>
              <a:gd name="connsiteX16" fmla="*/ 0 w 5778474"/>
              <a:gd name="connsiteY16" fmla="*/ 3743949 h 5747783"/>
              <a:gd name="connsiteX17" fmla="*/ 0 w 5778474"/>
              <a:gd name="connsiteY17" fmla="*/ 3027750 h 5747783"/>
              <a:gd name="connsiteX18" fmla="*/ 624874 w 5778474"/>
              <a:gd name="connsiteY18" fmla="*/ 2402876 h 5747783"/>
              <a:gd name="connsiteX19" fmla="*/ 821473 w 5778474"/>
              <a:gd name="connsiteY19" fmla="*/ 2321442 h 5747783"/>
              <a:gd name="connsiteX20" fmla="*/ 3416534 w 5778474"/>
              <a:gd name="connsiteY20" fmla="*/ 2321437 h 5747783"/>
              <a:gd name="connsiteX21" fmla="*/ 3613133 w 5778474"/>
              <a:gd name="connsiteY21" fmla="*/ 2402870 h 5747783"/>
              <a:gd name="connsiteX22" fmla="*/ 4399507 w 5778474"/>
              <a:gd name="connsiteY22" fmla="*/ 3189245 h 5747783"/>
              <a:gd name="connsiteX23" fmla="*/ 4399507 w 5778474"/>
              <a:gd name="connsiteY23" fmla="*/ 3582443 h 5747783"/>
              <a:gd name="connsiteX24" fmla="*/ 3613133 w 5778474"/>
              <a:gd name="connsiteY24" fmla="*/ 4368817 h 5747783"/>
              <a:gd name="connsiteX25" fmla="*/ 3219935 w 5778474"/>
              <a:gd name="connsiteY25" fmla="*/ 4368817 h 5747783"/>
              <a:gd name="connsiteX26" fmla="*/ 2433561 w 5778474"/>
              <a:gd name="connsiteY26" fmla="*/ 3582443 h 5747783"/>
              <a:gd name="connsiteX27" fmla="*/ 2433561 w 5778474"/>
              <a:gd name="connsiteY27" fmla="*/ 3189245 h 5747783"/>
              <a:gd name="connsiteX28" fmla="*/ 3219935 w 5778474"/>
              <a:gd name="connsiteY28" fmla="*/ 2402870 h 5747783"/>
              <a:gd name="connsiteX29" fmla="*/ 3416534 w 5778474"/>
              <a:gd name="connsiteY29" fmla="*/ 2321437 h 5747783"/>
              <a:gd name="connsiteX30" fmla="*/ 0 w 5778474"/>
              <a:gd name="connsiteY30" fmla="*/ 1384804 h 5747783"/>
              <a:gd name="connsiteX31" fmla="*/ 506920 w 5778474"/>
              <a:gd name="connsiteY31" fmla="*/ 1891724 h 5747783"/>
              <a:gd name="connsiteX32" fmla="*/ 506919 w 5778474"/>
              <a:gd name="connsiteY32" fmla="*/ 2284921 h 5747783"/>
              <a:gd name="connsiteX33" fmla="*/ 0 w 5778474"/>
              <a:gd name="connsiteY33" fmla="*/ 2791839 h 5747783"/>
              <a:gd name="connsiteX34" fmla="*/ 2119006 w 5778474"/>
              <a:gd name="connsiteY34" fmla="*/ 1023909 h 5747783"/>
              <a:gd name="connsiteX35" fmla="*/ 2315606 w 5778474"/>
              <a:gd name="connsiteY35" fmla="*/ 1105343 h 5747783"/>
              <a:gd name="connsiteX36" fmla="*/ 3101980 w 5778474"/>
              <a:gd name="connsiteY36" fmla="*/ 1891717 h 5747783"/>
              <a:gd name="connsiteX37" fmla="*/ 3101980 w 5778474"/>
              <a:gd name="connsiteY37" fmla="*/ 2284914 h 5747783"/>
              <a:gd name="connsiteX38" fmla="*/ 2315606 w 5778474"/>
              <a:gd name="connsiteY38" fmla="*/ 3071289 h 5747783"/>
              <a:gd name="connsiteX39" fmla="*/ 1922408 w 5778474"/>
              <a:gd name="connsiteY39" fmla="*/ 3071289 h 5747783"/>
              <a:gd name="connsiteX40" fmla="*/ 1136034 w 5778474"/>
              <a:gd name="connsiteY40" fmla="*/ 2284914 h 5747783"/>
              <a:gd name="connsiteX41" fmla="*/ 1136034 w 5778474"/>
              <a:gd name="connsiteY41" fmla="*/ 1891716 h 5747783"/>
              <a:gd name="connsiteX42" fmla="*/ 1922408 w 5778474"/>
              <a:gd name="connsiteY42" fmla="*/ 1105342 h 5747783"/>
              <a:gd name="connsiteX43" fmla="*/ 2119006 w 5778474"/>
              <a:gd name="connsiteY43" fmla="*/ 1023909 h 5747783"/>
              <a:gd name="connsiteX44" fmla="*/ 4714068 w 5778474"/>
              <a:gd name="connsiteY44" fmla="*/ 1023903 h 5747783"/>
              <a:gd name="connsiteX45" fmla="*/ 4910667 w 5778474"/>
              <a:gd name="connsiteY45" fmla="*/ 1105337 h 5747783"/>
              <a:gd name="connsiteX46" fmla="*/ 5697041 w 5778474"/>
              <a:gd name="connsiteY46" fmla="*/ 1891711 h 5747783"/>
              <a:gd name="connsiteX47" fmla="*/ 5697041 w 5778474"/>
              <a:gd name="connsiteY47" fmla="*/ 2284909 h 5747783"/>
              <a:gd name="connsiteX48" fmla="*/ 4910667 w 5778474"/>
              <a:gd name="connsiteY48" fmla="*/ 3071283 h 5747783"/>
              <a:gd name="connsiteX49" fmla="*/ 4517469 w 5778474"/>
              <a:gd name="connsiteY49" fmla="*/ 3071283 h 5747783"/>
              <a:gd name="connsiteX50" fmla="*/ 3731095 w 5778474"/>
              <a:gd name="connsiteY50" fmla="*/ 2284909 h 5747783"/>
              <a:gd name="connsiteX51" fmla="*/ 3731095 w 5778474"/>
              <a:gd name="connsiteY51" fmla="*/ 1891711 h 5747783"/>
              <a:gd name="connsiteX52" fmla="*/ 4517469 w 5778474"/>
              <a:gd name="connsiteY52" fmla="*/ 1105337 h 5747783"/>
              <a:gd name="connsiteX53" fmla="*/ 4714068 w 5778474"/>
              <a:gd name="connsiteY53" fmla="*/ 1023903 h 5747783"/>
              <a:gd name="connsiteX54" fmla="*/ 3027750 w 5778474"/>
              <a:gd name="connsiteY54" fmla="*/ 0 h 5747783"/>
              <a:gd name="connsiteX55" fmla="*/ 3805329 w 5778474"/>
              <a:gd name="connsiteY55" fmla="*/ 0 h 5747783"/>
              <a:gd name="connsiteX56" fmla="*/ 4399513 w 5778474"/>
              <a:gd name="connsiteY56" fmla="*/ 594184 h 5747783"/>
              <a:gd name="connsiteX57" fmla="*/ 4399513 w 5778474"/>
              <a:gd name="connsiteY57" fmla="*/ 987382 h 5747783"/>
              <a:gd name="connsiteX58" fmla="*/ 3613139 w 5778474"/>
              <a:gd name="connsiteY58" fmla="*/ 1773756 h 5747783"/>
              <a:gd name="connsiteX59" fmla="*/ 3219941 w 5778474"/>
              <a:gd name="connsiteY59" fmla="*/ 1773756 h 5747783"/>
              <a:gd name="connsiteX60" fmla="*/ 2433567 w 5778474"/>
              <a:gd name="connsiteY60" fmla="*/ 987382 h 5747783"/>
              <a:gd name="connsiteX61" fmla="*/ 2433567 w 5778474"/>
              <a:gd name="connsiteY61" fmla="*/ 594184 h 5747783"/>
              <a:gd name="connsiteX62" fmla="*/ 2791841 w 5778474"/>
              <a:gd name="connsiteY62" fmla="*/ 0 h 5747783"/>
              <a:gd name="connsiteX63" fmla="*/ 2315612 w 5778474"/>
              <a:gd name="connsiteY63" fmla="*/ 476229 h 5747783"/>
              <a:gd name="connsiteX64" fmla="*/ 1922415 w 5778474"/>
              <a:gd name="connsiteY64" fmla="*/ 476230 h 5747783"/>
              <a:gd name="connsiteX65" fmla="*/ 1446185 w 5778474"/>
              <a:gd name="connsiteY65" fmla="*/ 1 h 5747783"/>
              <a:gd name="connsiteX66" fmla="*/ 432697 w 5778474"/>
              <a:gd name="connsiteY66" fmla="*/ 0 h 5747783"/>
              <a:gd name="connsiteX67" fmla="*/ 1210263 w 5778474"/>
              <a:gd name="connsiteY67" fmla="*/ 0 h 5747783"/>
              <a:gd name="connsiteX68" fmla="*/ 1804453 w 5778474"/>
              <a:gd name="connsiteY68" fmla="*/ 594190 h 5747783"/>
              <a:gd name="connsiteX69" fmla="*/ 1804453 w 5778474"/>
              <a:gd name="connsiteY69" fmla="*/ 987388 h 5747783"/>
              <a:gd name="connsiteX70" fmla="*/ 1018079 w 5778474"/>
              <a:gd name="connsiteY70" fmla="*/ 1773762 h 5747783"/>
              <a:gd name="connsiteX71" fmla="*/ 624881 w 5778474"/>
              <a:gd name="connsiteY71" fmla="*/ 1773762 h 5747783"/>
              <a:gd name="connsiteX72" fmla="*/ 0 w 5778474"/>
              <a:gd name="connsiteY72" fmla="*/ 1148882 h 5747783"/>
              <a:gd name="connsiteX73" fmla="*/ 0 w 5778474"/>
              <a:gd name="connsiteY73" fmla="*/ 432696 h 574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5778474" h="5747783">
                <a:moveTo>
                  <a:pt x="2119001" y="3618970"/>
                </a:moveTo>
                <a:cubicBezTo>
                  <a:pt x="2190156" y="3618970"/>
                  <a:pt x="2261310" y="3646114"/>
                  <a:pt x="2315600" y="3700404"/>
                </a:cubicBezTo>
                <a:lnTo>
                  <a:pt x="3101974" y="4486778"/>
                </a:lnTo>
                <a:cubicBezTo>
                  <a:pt x="3210552" y="4595356"/>
                  <a:pt x="3210552" y="4771398"/>
                  <a:pt x="3101974" y="4879976"/>
                </a:cubicBezTo>
                <a:lnTo>
                  <a:pt x="2315600" y="5666350"/>
                </a:lnTo>
                <a:cubicBezTo>
                  <a:pt x="2207022" y="5774928"/>
                  <a:pt x="2030980" y="5774928"/>
                  <a:pt x="1922402" y="5666350"/>
                </a:cubicBezTo>
                <a:lnTo>
                  <a:pt x="1136028" y="4879976"/>
                </a:lnTo>
                <a:cubicBezTo>
                  <a:pt x="1027449" y="4771398"/>
                  <a:pt x="1027449" y="4595356"/>
                  <a:pt x="1136028" y="4486778"/>
                </a:cubicBezTo>
                <a:lnTo>
                  <a:pt x="1922402" y="3700404"/>
                </a:lnTo>
                <a:cubicBezTo>
                  <a:pt x="1976691" y="3646114"/>
                  <a:pt x="2047846" y="3618970"/>
                  <a:pt x="2119001" y="3618970"/>
                </a:cubicBezTo>
                <a:close/>
                <a:moveTo>
                  <a:pt x="821473" y="2321442"/>
                </a:moveTo>
                <a:cubicBezTo>
                  <a:pt x="892629" y="2321443"/>
                  <a:pt x="963784" y="2348587"/>
                  <a:pt x="1018072" y="2402876"/>
                </a:cubicBezTo>
                <a:lnTo>
                  <a:pt x="1804446" y="3189250"/>
                </a:lnTo>
                <a:cubicBezTo>
                  <a:pt x="1913025" y="3297829"/>
                  <a:pt x="1913025" y="3473870"/>
                  <a:pt x="1804446" y="3582448"/>
                </a:cubicBezTo>
                <a:lnTo>
                  <a:pt x="1018072" y="4368823"/>
                </a:lnTo>
                <a:cubicBezTo>
                  <a:pt x="909494" y="4477401"/>
                  <a:pt x="733453" y="4477401"/>
                  <a:pt x="624874" y="4368823"/>
                </a:cubicBezTo>
                <a:lnTo>
                  <a:pt x="0" y="3743949"/>
                </a:lnTo>
                <a:lnTo>
                  <a:pt x="0" y="3027750"/>
                </a:lnTo>
                <a:lnTo>
                  <a:pt x="624874" y="2402876"/>
                </a:lnTo>
                <a:cubicBezTo>
                  <a:pt x="679163" y="2348587"/>
                  <a:pt x="750318" y="2321443"/>
                  <a:pt x="821473" y="2321442"/>
                </a:cubicBezTo>
                <a:close/>
                <a:moveTo>
                  <a:pt x="3416534" y="2321437"/>
                </a:moveTo>
                <a:cubicBezTo>
                  <a:pt x="3487689" y="2321437"/>
                  <a:pt x="3558844" y="2348582"/>
                  <a:pt x="3613133" y="2402870"/>
                </a:cubicBezTo>
                <a:lnTo>
                  <a:pt x="4399507" y="3189245"/>
                </a:lnTo>
                <a:cubicBezTo>
                  <a:pt x="4508086" y="3297822"/>
                  <a:pt x="4508086" y="3473865"/>
                  <a:pt x="4399507" y="3582443"/>
                </a:cubicBezTo>
                <a:lnTo>
                  <a:pt x="3613133" y="4368817"/>
                </a:lnTo>
                <a:cubicBezTo>
                  <a:pt x="3504555" y="4477395"/>
                  <a:pt x="3328513" y="4477395"/>
                  <a:pt x="3219935" y="4368817"/>
                </a:cubicBezTo>
                <a:lnTo>
                  <a:pt x="2433561" y="3582443"/>
                </a:lnTo>
                <a:cubicBezTo>
                  <a:pt x="2324983" y="3473864"/>
                  <a:pt x="2324983" y="3297823"/>
                  <a:pt x="2433561" y="3189245"/>
                </a:cubicBezTo>
                <a:lnTo>
                  <a:pt x="3219935" y="2402870"/>
                </a:lnTo>
                <a:cubicBezTo>
                  <a:pt x="3274224" y="2348582"/>
                  <a:pt x="3345379" y="2321437"/>
                  <a:pt x="3416534" y="2321437"/>
                </a:cubicBezTo>
                <a:close/>
                <a:moveTo>
                  <a:pt x="0" y="1384804"/>
                </a:moveTo>
                <a:lnTo>
                  <a:pt x="506920" y="1891724"/>
                </a:lnTo>
                <a:cubicBezTo>
                  <a:pt x="615498" y="2000302"/>
                  <a:pt x="615497" y="2176342"/>
                  <a:pt x="506919" y="2284921"/>
                </a:cubicBezTo>
                <a:lnTo>
                  <a:pt x="0" y="2791839"/>
                </a:lnTo>
                <a:close/>
                <a:moveTo>
                  <a:pt x="2119006" y="1023909"/>
                </a:moveTo>
                <a:cubicBezTo>
                  <a:pt x="2190162" y="1023908"/>
                  <a:pt x="2261317" y="1051054"/>
                  <a:pt x="2315606" y="1105343"/>
                </a:cubicBezTo>
                <a:lnTo>
                  <a:pt x="3101980" y="1891717"/>
                </a:lnTo>
                <a:cubicBezTo>
                  <a:pt x="3210558" y="2000296"/>
                  <a:pt x="3210558" y="2176337"/>
                  <a:pt x="3101980" y="2284914"/>
                </a:cubicBezTo>
                <a:lnTo>
                  <a:pt x="2315606" y="3071289"/>
                </a:lnTo>
                <a:cubicBezTo>
                  <a:pt x="2207028" y="3179867"/>
                  <a:pt x="2030987" y="3179867"/>
                  <a:pt x="1922408" y="3071289"/>
                </a:cubicBezTo>
                <a:lnTo>
                  <a:pt x="1136034" y="2284914"/>
                </a:lnTo>
                <a:cubicBezTo>
                  <a:pt x="1027455" y="2176337"/>
                  <a:pt x="1027455" y="2000296"/>
                  <a:pt x="1136034" y="1891716"/>
                </a:cubicBezTo>
                <a:lnTo>
                  <a:pt x="1922408" y="1105342"/>
                </a:lnTo>
                <a:cubicBezTo>
                  <a:pt x="1976697" y="1051053"/>
                  <a:pt x="2047852" y="1023909"/>
                  <a:pt x="2119006" y="1023909"/>
                </a:cubicBezTo>
                <a:close/>
                <a:moveTo>
                  <a:pt x="4714068" y="1023903"/>
                </a:moveTo>
                <a:cubicBezTo>
                  <a:pt x="4785223" y="1023903"/>
                  <a:pt x="4856377" y="1051048"/>
                  <a:pt x="4910667" y="1105337"/>
                </a:cubicBezTo>
                <a:lnTo>
                  <a:pt x="5697041" y="1891711"/>
                </a:lnTo>
                <a:cubicBezTo>
                  <a:pt x="5805619" y="2000289"/>
                  <a:pt x="5805619" y="2176331"/>
                  <a:pt x="5697041" y="2284909"/>
                </a:cubicBezTo>
                <a:lnTo>
                  <a:pt x="4910667" y="3071283"/>
                </a:lnTo>
                <a:cubicBezTo>
                  <a:pt x="4802089" y="3179862"/>
                  <a:pt x="4626047" y="3179861"/>
                  <a:pt x="4517469" y="3071283"/>
                </a:cubicBezTo>
                <a:lnTo>
                  <a:pt x="3731095" y="2284909"/>
                </a:lnTo>
                <a:cubicBezTo>
                  <a:pt x="3622516" y="2176331"/>
                  <a:pt x="3622516" y="2000289"/>
                  <a:pt x="3731095" y="1891711"/>
                </a:cubicBezTo>
                <a:lnTo>
                  <a:pt x="4517469" y="1105337"/>
                </a:lnTo>
                <a:cubicBezTo>
                  <a:pt x="4571758" y="1051048"/>
                  <a:pt x="4642912" y="1023903"/>
                  <a:pt x="4714068" y="1023903"/>
                </a:cubicBezTo>
                <a:close/>
                <a:moveTo>
                  <a:pt x="3027750" y="0"/>
                </a:moveTo>
                <a:lnTo>
                  <a:pt x="3805329" y="0"/>
                </a:lnTo>
                <a:lnTo>
                  <a:pt x="4399513" y="594184"/>
                </a:lnTo>
                <a:cubicBezTo>
                  <a:pt x="4508091" y="702762"/>
                  <a:pt x="4508091" y="878804"/>
                  <a:pt x="4399513" y="987382"/>
                </a:cubicBezTo>
                <a:lnTo>
                  <a:pt x="3613139" y="1773756"/>
                </a:lnTo>
                <a:cubicBezTo>
                  <a:pt x="3504560" y="1882335"/>
                  <a:pt x="3328519" y="1882335"/>
                  <a:pt x="3219941" y="1773756"/>
                </a:cubicBezTo>
                <a:lnTo>
                  <a:pt x="2433567" y="987382"/>
                </a:lnTo>
                <a:cubicBezTo>
                  <a:pt x="2324988" y="878804"/>
                  <a:pt x="2324989" y="702763"/>
                  <a:pt x="2433567" y="594184"/>
                </a:cubicBezTo>
                <a:close/>
                <a:moveTo>
                  <a:pt x="2791841" y="0"/>
                </a:moveTo>
                <a:lnTo>
                  <a:pt x="2315612" y="476229"/>
                </a:lnTo>
                <a:cubicBezTo>
                  <a:pt x="2207034" y="584808"/>
                  <a:pt x="2030993" y="584808"/>
                  <a:pt x="1922415" y="476230"/>
                </a:cubicBezTo>
                <a:lnTo>
                  <a:pt x="1446185" y="1"/>
                </a:lnTo>
                <a:close/>
                <a:moveTo>
                  <a:pt x="432697" y="0"/>
                </a:moveTo>
                <a:lnTo>
                  <a:pt x="1210263" y="0"/>
                </a:lnTo>
                <a:lnTo>
                  <a:pt x="1804453" y="594190"/>
                </a:lnTo>
                <a:cubicBezTo>
                  <a:pt x="1913031" y="702769"/>
                  <a:pt x="1913031" y="878810"/>
                  <a:pt x="1804453" y="987388"/>
                </a:cubicBezTo>
                <a:lnTo>
                  <a:pt x="1018079" y="1773762"/>
                </a:lnTo>
                <a:cubicBezTo>
                  <a:pt x="909500" y="1882341"/>
                  <a:pt x="733459" y="1882341"/>
                  <a:pt x="624881" y="1773762"/>
                </a:cubicBezTo>
                <a:lnTo>
                  <a:pt x="0" y="1148882"/>
                </a:lnTo>
                <a:lnTo>
                  <a:pt x="0" y="4326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774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79257" cy="5530032"/>
          </a:xfrm>
          <a:custGeom>
            <a:avLst/>
            <a:gdLst>
              <a:gd name="connsiteX0" fmla="*/ 0 w 5279257"/>
              <a:gd name="connsiteY0" fmla="*/ 0 h 5530032"/>
              <a:gd name="connsiteX1" fmla="*/ 3641372 w 5279257"/>
              <a:gd name="connsiteY1" fmla="*/ 0 h 5530032"/>
              <a:gd name="connsiteX2" fmla="*/ 5010556 w 5279257"/>
              <a:gd name="connsiteY2" fmla="*/ 1369184 h 5530032"/>
              <a:gd name="connsiteX3" fmla="*/ 5010556 w 5279257"/>
              <a:gd name="connsiteY3" fmla="*/ 2666592 h 5530032"/>
              <a:gd name="connsiteX4" fmla="*/ 2415817 w 5279257"/>
              <a:gd name="connsiteY4" fmla="*/ 5261331 h 5530032"/>
              <a:gd name="connsiteX5" fmla="*/ 1118409 w 5279257"/>
              <a:gd name="connsiteY5" fmla="*/ 5261331 h 5530032"/>
              <a:gd name="connsiteX6" fmla="*/ 1 w 5279257"/>
              <a:gd name="connsiteY6" fmla="*/ 4142923 h 553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9257" h="5530032">
                <a:moveTo>
                  <a:pt x="0" y="0"/>
                </a:moveTo>
                <a:lnTo>
                  <a:pt x="3641372" y="0"/>
                </a:lnTo>
                <a:lnTo>
                  <a:pt x="5010556" y="1369184"/>
                </a:lnTo>
                <a:cubicBezTo>
                  <a:pt x="5368825" y="1727453"/>
                  <a:pt x="5368825" y="2308323"/>
                  <a:pt x="5010556" y="2666592"/>
                </a:cubicBezTo>
                <a:lnTo>
                  <a:pt x="2415817" y="5261331"/>
                </a:lnTo>
                <a:cubicBezTo>
                  <a:pt x="2057548" y="5619600"/>
                  <a:pt x="1476678" y="5619600"/>
                  <a:pt x="1118409" y="5261331"/>
                </a:cubicBezTo>
                <a:lnTo>
                  <a:pt x="1" y="41429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724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28D3-987D-401E-95A8-72784AD93D33}" type="datetimeFigureOut">
              <a:rPr lang="zh-CN" altLang="en-US" smtClean="0"/>
              <a:pPr/>
              <a:t>2020/2/29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A4A5A-5C6D-4E6F-81A3-06DF189A7A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02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  <p:sldLayoutId id="2147483663" r:id="rId3"/>
    <p:sldLayoutId id="2147483662" r:id="rId4"/>
    <p:sldLayoutId id="2147483661" r:id="rId5"/>
    <p:sldLayoutId id="2147483664" r:id="rId6"/>
    <p:sldLayoutId id="2147483660" r:id="rId7"/>
    <p:sldLayoutId id="2147483658" r:id="rId8"/>
    <p:sldLayoutId id="2147483657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2700000">
            <a:off x="4021881" y="3484071"/>
            <a:ext cx="6764267" cy="6764267"/>
          </a:xfrm>
          <a:custGeom>
            <a:avLst/>
            <a:gdLst>
              <a:gd name="connsiteX0" fmla="*/ 210727 w 6764267"/>
              <a:gd name="connsiteY0" fmla="*/ 210726 h 6764267"/>
              <a:gd name="connsiteX1" fmla="*/ 719464 w 6764267"/>
              <a:gd name="connsiteY1" fmla="*/ 0 h 6764267"/>
              <a:gd name="connsiteX2" fmla="*/ 6764267 w 6764267"/>
              <a:gd name="connsiteY2" fmla="*/ 0 h 6764267"/>
              <a:gd name="connsiteX3" fmla="*/ 0 w 6764267"/>
              <a:gd name="connsiteY3" fmla="*/ 6764267 h 6764267"/>
              <a:gd name="connsiteX4" fmla="*/ 0 w 6764267"/>
              <a:gd name="connsiteY4" fmla="*/ 719463 h 6764267"/>
              <a:gd name="connsiteX5" fmla="*/ 210727 w 6764267"/>
              <a:gd name="connsiteY5" fmla="*/ 210726 h 6764267"/>
              <a:gd name="connsiteX0" fmla="*/ 210727 w 6764267"/>
              <a:gd name="connsiteY0" fmla="*/ 210726 h 6764267"/>
              <a:gd name="connsiteX1" fmla="*/ 719464 w 6764267"/>
              <a:gd name="connsiteY1" fmla="*/ 0 h 6764267"/>
              <a:gd name="connsiteX2" fmla="*/ 6764267 w 6764267"/>
              <a:gd name="connsiteY2" fmla="*/ 0 h 6764267"/>
              <a:gd name="connsiteX3" fmla="*/ 3308399 w 6764267"/>
              <a:gd name="connsiteY3" fmla="*/ 3454528 h 6764267"/>
              <a:gd name="connsiteX4" fmla="*/ 0 w 6764267"/>
              <a:gd name="connsiteY4" fmla="*/ 6764267 h 6764267"/>
              <a:gd name="connsiteX5" fmla="*/ 0 w 6764267"/>
              <a:gd name="connsiteY5" fmla="*/ 719463 h 6764267"/>
              <a:gd name="connsiteX6" fmla="*/ 210727 w 6764267"/>
              <a:gd name="connsiteY6" fmla="*/ 210726 h 6764267"/>
              <a:gd name="connsiteX0" fmla="*/ 3308399 w 6764267"/>
              <a:gd name="connsiteY0" fmla="*/ 3454528 h 6764267"/>
              <a:gd name="connsiteX1" fmla="*/ 0 w 6764267"/>
              <a:gd name="connsiteY1" fmla="*/ 6764267 h 6764267"/>
              <a:gd name="connsiteX2" fmla="*/ 0 w 6764267"/>
              <a:gd name="connsiteY2" fmla="*/ 719463 h 6764267"/>
              <a:gd name="connsiteX3" fmla="*/ 210727 w 6764267"/>
              <a:gd name="connsiteY3" fmla="*/ 210726 h 6764267"/>
              <a:gd name="connsiteX4" fmla="*/ 719464 w 6764267"/>
              <a:gd name="connsiteY4" fmla="*/ 0 h 6764267"/>
              <a:gd name="connsiteX5" fmla="*/ 6764267 w 6764267"/>
              <a:gd name="connsiteY5" fmla="*/ 0 h 6764267"/>
              <a:gd name="connsiteX6" fmla="*/ 3399839 w 6764267"/>
              <a:gd name="connsiteY6" fmla="*/ 3545968 h 6764267"/>
              <a:gd name="connsiteX0" fmla="*/ 3308399 w 6764267"/>
              <a:gd name="connsiteY0" fmla="*/ 3454528 h 6764267"/>
              <a:gd name="connsiteX1" fmla="*/ 0 w 6764267"/>
              <a:gd name="connsiteY1" fmla="*/ 6764267 h 6764267"/>
              <a:gd name="connsiteX2" fmla="*/ 0 w 6764267"/>
              <a:gd name="connsiteY2" fmla="*/ 719463 h 6764267"/>
              <a:gd name="connsiteX3" fmla="*/ 210727 w 6764267"/>
              <a:gd name="connsiteY3" fmla="*/ 210726 h 6764267"/>
              <a:gd name="connsiteX4" fmla="*/ 719464 w 6764267"/>
              <a:gd name="connsiteY4" fmla="*/ 0 h 6764267"/>
              <a:gd name="connsiteX5" fmla="*/ 6764267 w 6764267"/>
              <a:gd name="connsiteY5" fmla="*/ 0 h 6764267"/>
              <a:gd name="connsiteX0" fmla="*/ 0 w 6764267"/>
              <a:gd name="connsiteY0" fmla="*/ 6764267 h 6764267"/>
              <a:gd name="connsiteX1" fmla="*/ 0 w 6764267"/>
              <a:gd name="connsiteY1" fmla="*/ 719463 h 6764267"/>
              <a:gd name="connsiteX2" fmla="*/ 210727 w 6764267"/>
              <a:gd name="connsiteY2" fmla="*/ 210726 h 6764267"/>
              <a:gd name="connsiteX3" fmla="*/ 719464 w 6764267"/>
              <a:gd name="connsiteY3" fmla="*/ 0 h 6764267"/>
              <a:gd name="connsiteX4" fmla="*/ 6764267 w 6764267"/>
              <a:gd name="connsiteY4" fmla="*/ 0 h 6764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4267" h="6764267">
                <a:moveTo>
                  <a:pt x="0" y="6764267"/>
                </a:moveTo>
                <a:lnTo>
                  <a:pt x="0" y="719463"/>
                </a:lnTo>
                <a:cubicBezTo>
                  <a:pt x="0" y="520789"/>
                  <a:pt x="80529" y="340923"/>
                  <a:pt x="210727" y="210726"/>
                </a:cubicBezTo>
                <a:cubicBezTo>
                  <a:pt x="340924" y="80529"/>
                  <a:pt x="520790" y="0"/>
                  <a:pt x="719464" y="0"/>
                </a:cubicBezTo>
                <a:lnTo>
                  <a:pt x="6764267" y="0"/>
                </a:lnTo>
              </a:path>
            </a:pathLst>
          </a:custGeom>
          <a:ln w="152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占位符 27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890792" y="3345440"/>
            <a:ext cx="1301207" cy="3069398"/>
          </a:xfrm>
        </p:spPr>
      </p:pic>
      <p:pic>
        <p:nvPicPr>
          <p:cNvPr id="26" name="图片占位符 25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9" name="文本框 28"/>
          <p:cNvSpPr txBox="1"/>
          <p:nvPr/>
        </p:nvSpPr>
        <p:spPr>
          <a:xfrm>
            <a:off x="436784" y="1778921"/>
            <a:ext cx="6955750" cy="193899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48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8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en-US" altLang="zh-CN" sz="4800" b="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4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平面广告设计准备与构图</a:t>
            </a:r>
            <a:endParaRPr lang="zh-CN" altLang="en-US" sz="4800" b="0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28224" y="6107061"/>
            <a:ext cx="44379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400" u="sng" dirty="0">
                <a:solidFill>
                  <a:schemeClr val="bg1">
                    <a:lumMod val="6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从零开始学平面广告设计</a:t>
            </a:r>
            <a:endParaRPr kumimoji="0" lang="zh-CN" altLang="en-US" sz="1400" u="sng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260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decel="9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9" grpId="0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7994074" y="2154875"/>
            <a:ext cx="3802816" cy="13849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字形构图是富有变化的一种构图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方法。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斜线的加入，更加突出作品想传达的信息。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920299" y="1645792"/>
            <a:ext cx="470606" cy="4014115"/>
            <a:chOff x="9925050" y="4167188"/>
            <a:chExt cx="695325" cy="5930900"/>
          </a:xfrm>
          <a:effectLst/>
        </p:grpSpPr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9925050" y="4337050"/>
              <a:ext cx="93663" cy="93663"/>
            </a:xfrm>
            <a:custGeom>
              <a:avLst/>
              <a:gdLst>
                <a:gd name="T0" fmla="*/ 130 w 260"/>
                <a:gd name="T1" fmla="*/ 260 h 261"/>
                <a:gd name="T2" fmla="*/ 0 w 260"/>
                <a:gd name="T3" fmla="*/ 130 h 261"/>
                <a:gd name="T4" fmla="*/ 130 w 260"/>
                <a:gd name="T5" fmla="*/ 0 h 261"/>
                <a:gd name="T6" fmla="*/ 259 w 260"/>
                <a:gd name="T7" fmla="*/ 130 h 261"/>
                <a:gd name="T8" fmla="*/ 130 w 260"/>
                <a:gd name="T9" fmla="*/ 26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ubicBezTo>
                    <a:pt x="259" y="202"/>
                    <a:pt x="201" y="260"/>
                    <a:pt x="130" y="2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10369550" y="4167188"/>
              <a:ext cx="68263" cy="68262"/>
            </a:xfrm>
            <a:custGeom>
              <a:avLst/>
              <a:gdLst>
                <a:gd name="T0" fmla="*/ 95 w 191"/>
                <a:gd name="T1" fmla="*/ 190 h 191"/>
                <a:gd name="T2" fmla="*/ 0 w 191"/>
                <a:gd name="T3" fmla="*/ 95 h 191"/>
                <a:gd name="T4" fmla="*/ 95 w 191"/>
                <a:gd name="T5" fmla="*/ 0 h 191"/>
                <a:gd name="T6" fmla="*/ 190 w 191"/>
                <a:gd name="T7" fmla="*/ 95 h 191"/>
                <a:gd name="T8" fmla="*/ 95 w 191"/>
                <a:gd name="T9" fmla="*/ 19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91"/>
                <a:gd name="T17" fmla="*/ 191 w 19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91">
                  <a:moveTo>
                    <a:pt x="95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10185400" y="4362450"/>
              <a:ext cx="434975" cy="46038"/>
            </a:xfrm>
            <a:custGeom>
              <a:avLst/>
              <a:gdLst>
                <a:gd name="T0" fmla="*/ 1143 w 1209"/>
                <a:gd name="T1" fmla="*/ 129 h 130"/>
                <a:gd name="T2" fmla="*/ 64 w 1209"/>
                <a:gd name="T3" fmla="*/ 129 h 130"/>
                <a:gd name="T4" fmla="*/ 0 w 1209"/>
                <a:gd name="T5" fmla="*/ 65 h 130"/>
                <a:gd name="T6" fmla="*/ 64 w 1209"/>
                <a:gd name="T7" fmla="*/ 0 h 130"/>
                <a:gd name="T8" fmla="*/ 1143 w 1209"/>
                <a:gd name="T9" fmla="*/ 0 h 130"/>
                <a:gd name="T10" fmla="*/ 1208 w 1209"/>
                <a:gd name="T11" fmla="*/ 65 h 130"/>
                <a:gd name="T12" fmla="*/ 1143 w 1209"/>
                <a:gd name="T13" fmla="*/ 129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9"/>
                <a:gd name="T22" fmla="*/ 0 h 130"/>
                <a:gd name="T23" fmla="*/ 1209 w 120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9" h="130">
                  <a:moveTo>
                    <a:pt x="1143" y="129"/>
                  </a:moveTo>
                  <a:lnTo>
                    <a:pt x="64" y="129"/>
                  </a:ln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lnTo>
                    <a:pt x="1143" y="0"/>
                  </a:lnTo>
                  <a:cubicBezTo>
                    <a:pt x="1179" y="0"/>
                    <a:pt x="1208" y="29"/>
                    <a:pt x="1208" y="65"/>
                  </a:cubicBezTo>
                  <a:cubicBezTo>
                    <a:pt x="1208" y="100"/>
                    <a:pt x="1179" y="129"/>
                    <a:pt x="1143" y="1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10190163" y="9671050"/>
              <a:ext cx="427037" cy="427038"/>
            </a:xfrm>
            <a:custGeom>
              <a:avLst/>
              <a:gdLst>
                <a:gd name="T0" fmla="*/ 84 w 1187"/>
                <a:gd name="T1" fmla="*/ 593 h 1186"/>
                <a:gd name="T2" fmla="*/ 593 w 1187"/>
                <a:gd name="T3" fmla="*/ 1102 h 1186"/>
                <a:gd name="T4" fmla="*/ 1102 w 1187"/>
                <a:gd name="T5" fmla="*/ 593 h 1186"/>
                <a:gd name="T6" fmla="*/ 593 w 1187"/>
                <a:gd name="T7" fmla="*/ 83 h 1186"/>
                <a:gd name="T8" fmla="*/ 84 w 1187"/>
                <a:gd name="T9" fmla="*/ 593 h 1186"/>
                <a:gd name="T10" fmla="*/ 0 w 1187"/>
                <a:gd name="T11" fmla="*/ 593 h 1186"/>
                <a:gd name="T12" fmla="*/ 593 w 1187"/>
                <a:gd name="T13" fmla="*/ 0 h 1186"/>
                <a:gd name="T14" fmla="*/ 1186 w 1187"/>
                <a:gd name="T15" fmla="*/ 593 h 1186"/>
                <a:gd name="T16" fmla="*/ 593 w 1187"/>
                <a:gd name="T17" fmla="*/ 1185 h 1186"/>
                <a:gd name="T18" fmla="*/ 0 w 1187"/>
                <a:gd name="T19" fmla="*/ 593 h 1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7"/>
                <a:gd name="T31" fmla="*/ 0 h 1186"/>
                <a:gd name="T32" fmla="*/ 1187 w 1187"/>
                <a:gd name="T33" fmla="*/ 1186 h 1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7" h="1186">
                  <a:moveTo>
                    <a:pt x="84" y="593"/>
                  </a:moveTo>
                  <a:cubicBezTo>
                    <a:pt x="84" y="874"/>
                    <a:pt x="312" y="1102"/>
                    <a:pt x="593" y="1102"/>
                  </a:cubicBezTo>
                  <a:cubicBezTo>
                    <a:pt x="874" y="1102"/>
                    <a:pt x="1102" y="874"/>
                    <a:pt x="1102" y="593"/>
                  </a:cubicBezTo>
                  <a:cubicBezTo>
                    <a:pt x="1102" y="312"/>
                    <a:pt x="874" y="83"/>
                    <a:pt x="593" y="83"/>
                  </a:cubicBezTo>
                  <a:cubicBezTo>
                    <a:pt x="312" y="83"/>
                    <a:pt x="84" y="312"/>
                    <a:pt x="84" y="593"/>
                  </a:cubicBezTo>
                  <a:close/>
                  <a:moveTo>
                    <a:pt x="0" y="593"/>
                  </a:moveTo>
                  <a:cubicBezTo>
                    <a:pt x="0" y="266"/>
                    <a:pt x="266" y="0"/>
                    <a:pt x="593" y="0"/>
                  </a:cubicBezTo>
                  <a:cubicBezTo>
                    <a:pt x="920" y="0"/>
                    <a:pt x="1186" y="266"/>
                    <a:pt x="1186" y="593"/>
                  </a:cubicBezTo>
                  <a:cubicBezTo>
                    <a:pt x="1186" y="920"/>
                    <a:pt x="920" y="1185"/>
                    <a:pt x="593" y="1185"/>
                  </a:cubicBezTo>
                  <a:cubicBezTo>
                    <a:pt x="266" y="1185"/>
                    <a:pt x="0" y="920"/>
                    <a:pt x="0" y="5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9" name="矩形: 圆角 68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403349" y="366923"/>
            <a:ext cx="469872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2980B9"/>
                </a:solidFill>
              </a:rPr>
              <a:t>平面广告设计的基本构图</a:t>
            </a:r>
            <a:endParaRPr lang="zh-CN" altLang="en-US" sz="3200" b="1" dirty="0" smtClean="0">
              <a:solidFill>
                <a:srgbClr val="2980B9"/>
              </a:solidFill>
            </a:endParaRPr>
          </a:p>
          <a:p>
            <a:pPr>
              <a:defRPr/>
            </a:pPr>
            <a:endParaRPr lang="zh-CN" altLang="en-US" sz="3200" b="1" dirty="0">
              <a:solidFill>
                <a:srgbClr val="2980B9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1743" y="400325"/>
            <a:ext cx="527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3" name="任意多边形: 形状 72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94" name="图片 20" descr="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46" y="1329802"/>
            <a:ext cx="3688562" cy="501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21" descr="200904132153488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127" y="1370302"/>
            <a:ext cx="3217535" cy="4962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949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7994074" y="2154875"/>
            <a:ext cx="3802816" cy="216059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这种排版着力表达主题，把视线定位在主题上，或者向外延伸，视觉冲击力非常强，适合于主题突出的宣传海报，较为新颖。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这种构图也比较常见，主要是把内容包围起来，达到突出的目的，做的好的话是一种高大上的设计。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920299" y="1645792"/>
            <a:ext cx="470606" cy="4014115"/>
            <a:chOff x="9925050" y="4167188"/>
            <a:chExt cx="695325" cy="5930900"/>
          </a:xfrm>
          <a:effectLst/>
        </p:grpSpPr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9925050" y="4337050"/>
              <a:ext cx="93663" cy="93663"/>
            </a:xfrm>
            <a:custGeom>
              <a:avLst/>
              <a:gdLst>
                <a:gd name="T0" fmla="*/ 130 w 260"/>
                <a:gd name="T1" fmla="*/ 260 h 261"/>
                <a:gd name="T2" fmla="*/ 0 w 260"/>
                <a:gd name="T3" fmla="*/ 130 h 261"/>
                <a:gd name="T4" fmla="*/ 130 w 260"/>
                <a:gd name="T5" fmla="*/ 0 h 261"/>
                <a:gd name="T6" fmla="*/ 259 w 260"/>
                <a:gd name="T7" fmla="*/ 130 h 261"/>
                <a:gd name="T8" fmla="*/ 130 w 260"/>
                <a:gd name="T9" fmla="*/ 26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ubicBezTo>
                    <a:pt x="259" y="202"/>
                    <a:pt x="201" y="260"/>
                    <a:pt x="130" y="2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10369550" y="4167188"/>
              <a:ext cx="68263" cy="68262"/>
            </a:xfrm>
            <a:custGeom>
              <a:avLst/>
              <a:gdLst>
                <a:gd name="T0" fmla="*/ 95 w 191"/>
                <a:gd name="T1" fmla="*/ 190 h 191"/>
                <a:gd name="T2" fmla="*/ 0 w 191"/>
                <a:gd name="T3" fmla="*/ 95 h 191"/>
                <a:gd name="T4" fmla="*/ 95 w 191"/>
                <a:gd name="T5" fmla="*/ 0 h 191"/>
                <a:gd name="T6" fmla="*/ 190 w 191"/>
                <a:gd name="T7" fmla="*/ 95 h 191"/>
                <a:gd name="T8" fmla="*/ 95 w 191"/>
                <a:gd name="T9" fmla="*/ 19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91"/>
                <a:gd name="T17" fmla="*/ 191 w 19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91">
                  <a:moveTo>
                    <a:pt x="95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10185400" y="4362450"/>
              <a:ext cx="434975" cy="46038"/>
            </a:xfrm>
            <a:custGeom>
              <a:avLst/>
              <a:gdLst>
                <a:gd name="T0" fmla="*/ 1143 w 1209"/>
                <a:gd name="T1" fmla="*/ 129 h 130"/>
                <a:gd name="T2" fmla="*/ 64 w 1209"/>
                <a:gd name="T3" fmla="*/ 129 h 130"/>
                <a:gd name="T4" fmla="*/ 0 w 1209"/>
                <a:gd name="T5" fmla="*/ 65 h 130"/>
                <a:gd name="T6" fmla="*/ 64 w 1209"/>
                <a:gd name="T7" fmla="*/ 0 h 130"/>
                <a:gd name="T8" fmla="*/ 1143 w 1209"/>
                <a:gd name="T9" fmla="*/ 0 h 130"/>
                <a:gd name="T10" fmla="*/ 1208 w 1209"/>
                <a:gd name="T11" fmla="*/ 65 h 130"/>
                <a:gd name="T12" fmla="*/ 1143 w 1209"/>
                <a:gd name="T13" fmla="*/ 129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9"/>
                <a:gd name="T22" fmla="*/ 0 h 130"/>
                <a:gd name="T23" fmla="*/ 1209 w 120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9" h="130">
                  <a:moveTo>
                    <a:pt x="1143" y="129"/>
                  </a:moveTo>
                  <a:lnTo>
                    <a:pt x="64" y="129"/>
                  </a:ln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lnTo>
                    <a:pt x="1143" y="0"/>
                  </a:lnTo>
                  <a:cubicBezTo>
                    <a:pt x="1179" y="0"/>
                    <a:pt x="1208" y="29"/>
                    <a:pt x="1208" y="65"/>
                  </a:cubicBezTo>
                  <a:cubicBezTo>
                    <a:pt x="1208" y="100"/>
                    <a:pt x="1179" y="129"/>
                    <a:pt x="1143" y="1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10190163" y="9671050"/>
              <a:ext cx="427037" cy="427038"/>
            </a:xfrm>
            <a:custGeom>
              <a:avLst/>
              <a:gdLst>
                <a:gd name="T0" fmla="*/ 84 w 1187"/>
                <a:gd name="T1" fmla="*/ 593 h 1186"/>
                <a:gd name="T2" fmla="*/ 593 w 1187"/>
                <a:gd name="T3" fmla="*/ 1102 h 1186"/>
                <a:gd name="T4" fmla="*/ 1102 w 1187"/>
                <a:gd name="T5" fmla="*/ 593 h 1186"/>
                <a:gd name="T6" fmla="*/ 593 w 1187"/>
                <a:gd name="T7" fmla="*/ 83 h 1186"/>
                <a:gd name="T8" fmla="*/ 84 w 1187"/>
                <a:gd name="T9" fmla="*/ 593 h 1186"/>
                <a:gd name="T10" fmla="*/ 0 w 1187"/>
                <a:gd name="T11" fmla="*/ 593 h 1186"/>
                <a:gd name="T12" fmla="*/ 593 w 1187"/>
                <a:gd name="T13" fmla="*/ 0 h 1186"/>
                <a:gd name="T14" fmla="*/ 1186 w 1187"/>
                <a:gd name="T15" fmla="*/ 593 h 1186"/>
                <a:gd name="T16" fmla="*/ 593 w 1187"/>
                <a:gd name="T17" fmla="*/ 1185 h 1186"/>
                <a:gd name="T18" fmla="*/ 0 w 1187"/>
                <a:gd name="T19" fmla="*/ 593 h 1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7"/>
                <a:gd name="T31" fmla="*/ 0 h 1186"/>
                <a:gd name="T32" fmla="*/ 1187 w 1187"/>
                <a:gd name="T33" fmla="*/ 1186 h 1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7" h="1186">
                  <a:moveTo>
                    <a:pt x="84" y="593"/>
                  </a:moveTo>
                  <a:cubicBezTo>
                    <a:pt x="84" y="874"/>
                    <a:pt x="312" y="1102"/>
                    <a:pt x="593" y="1102"/>
                  </a:cubicBezTo>
                  <a:cubicBezTo>
                    <a:pt x="874" y="1102"/>
                    <a:pt x="1102" y="874"/>
                    <a:pt x="1102" y="593"/>
                  </a:cubicBezTo>
                  <a:cubicBezTo>
                    <a:pt x="1102" y="312"/>
                    <a:pt x="874" y="83"/>
                    <a:pt x="593" y="83"/>
                  </a:cubicBezTo>
                  <a:cubicBezTo>
                    <a:pt x="312" y="83"/>
                    <a:pt x="84" y="312"/>
                    <a:pt x="84" y="593"/>
                  </a:cubicBezTo>
                  <a:close/>
                  <a:moveTo>
                    <a:pt x="0" y="593"/>
                  </a:moveTo>
                  <a:cubicBezTo>
                    <a:pt x="0" y="266"/>
                    <a:pt x="266" y="0"/>
                    <a:pt x="593" y="0"/>
                  </a:cubicBezTo>
                  <a:cubicBezTo>
                    <a:pt x="920" y="0"/>
                    <a:pt x="1186" y="266"/>
                    <a:pt x="1186" y="593"/>
                  </a:cubicBezTo>
                  <a:cubicBezTo>
                    <a:pt x="1186" y="920"/>
                    <a:pt x="920" y="1185"/>
                    <a:pt x="593" y="1185"/>
                  </a:cubicBezTo>
                  <a:cubicBezTo>
                    <a:pt x="266" y="1185"/>
                    <a:pt x="0" y="920"/>
                    <a:pt x="0" y="5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9" name="矩形: 圆角 68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403349" y="366923"/>
            <a:ext cx="469872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2980B9"/>
                </a:solidFill>
              </a:rPr>
              <a:t>平面广告设计的基本构图</a:t>
            </a:r>
            <a:endParaRPr lang="zh-CN" altLang="en-US" sz="3200" b="1" dirty="0" smtClean="0">
              <a:solidFill>
                <a:srgbClr val="2980B9"/>
              </a:solidFill>
            </a:endParaRPr>
          </a:p>
          <a:p>
            <a:pPr>
              <a:defRPr/>
            </a:pPr>
            <a:endParaRPr lang="zh-CN" altLang="en-US" sz="3200" b="1" dirty="0">
              <a:solidFill>
                <a:srgbClr val="2980B9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1743" y="400325"/>
            <a:ext cx="527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3" name="任意多边形: 形状 72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18" name="图片 22" descr="放射性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42" y="1444141"/>
            <a:ext cx="3352800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23" descr="框架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818" y="1463919"/>
            <a:ext cx="3389600" cy="479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66657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4" name="直接连接符 3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403349" y="366923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平面广告设计过程中构图技巧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1743" y="40032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38800" y="2730500"/>
            <a:ext cx="6311900" cy="31085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endParaRPr lang="zh-CN" altLang="en-US" sz="1400" b="1" dirty="0" smtClean="0"/>
          </a:p>
          <a:p>
            <a:r>
              <a:rPr lang="zh-CN" altLang="en-US" sz="1400" dirty="0"/>
              <a:t>广告设计中的构图，所产生的作用是由产品内容和设计师的设计目的决定的。从广义上说，构图有三种用途，一是产生视觉效果，二是激发丰富的心理感受，三是对观众产生引导作用。</a:t>
            </a:r>
            <a:endParaRPr lang="en-US" altLang="zh-CN" sz="1400" dirty="0" smtClean="0"/>
          </a:p>
          <a:p>
            <a:endParaRPr lang="en-US" altLang="zh-CN" sz="1400" dirty="0" smtClean="0"/>
          </a:p>
          <a:p>
            <a:endParaRPr lang="zh-CN" altLang="zh-CN" sz="1400" dirty="0" smtClean="0"/>
          </a:p>
          <a:p>
            <a:r>
              <a:rPr lang="zh-CN" altLang="en-US" sz="1400" b="1" dirty="0"/>
              <a:t>产生视觉</a:t>
            </a:r>
            <a:r>
              <a:rPr lang="zh-CN" altLang="en-US" sz="1400" b="1" dirty="0" smtClean="0"/>
              <a:t>效果</a:t>
            </a:r>
            <a:endParaRPr lang="en-US" altLang="zh-CN" sz="1400" b="1" dirty="0" smtClean="0"/>
          </a:p>
          <a:p>
            <a:endParaRPr lang="zh-CN" altLang="en-US" sz="1400" b="1" dirty="0"/>
          </a:p>
          <a:p>
            <a:r>
              <a:rPr lang="zh-CN" altLang="en-US" sz="1400" dirty="0"/>
              <a:t> </a:t>
            </a:r>
            <a:r>
              <a:rPr lang="zh-CN" altLang="en-US" sz="1400" dirty="0" smtClean="0"/>
              <a:t>广告设计</a:t>
            </a:r>
            <a:r>
              <a:rPr lang="zh-CN" altLang="en-US" sz="1400" dirty="0"/>
              <a:t>的画面能够直接呈现在观众眼前，不同的构图会产生不同的视觉效果。想要作品带有强烈的动视感，设计师一般采用倾斜式的构图技巧，打破常规的构图模式，产生强烈的动视感效果。这种手法通常会在第一时间吸引观众，达到最直接的广告宣传效果，这也是广告表达的意义所在。广告设计是设计师表达美的一种手法，设计作品不仅要有美感，还要建立在符合大众审美的基础上。广告设计需要能够清晰地表达作品的本质意义，给观众眼前一亮的视觉</a:t>
            </a:r>
            <a:r>
              <a:rPr lang="zh-CN" altLang="en-US" sz="1400" dirty="0" smtClean="0"/>
              <a:t>感受。</a:t>
            </a:r>
            <a:endParaRPr lang="zh-CN" altLang="en-US" sz="1400" dirty="0"/>
          </a:p>
        </p:txBody>
      </p:sp>
      <p:pic>
        <p:nvPicPr>
          <p:cNvPr id="10242" name="图片 24" descr="图3-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45" y="1652149"/>
            <a:ext cx="3165880" cy="427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25" descr="产生视觉效果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333968"/>
            <a:ext cx="1876425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5087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4" name="直接连接符 3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403349" y="366923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平面广告设计过程中构图技巧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1743" y="40032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51234" y="2744354"/>
            <a:ext cx="5411346" cy="246221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endParaRPr lang="zh-CN" altLang="en-US" sz="1400" b="1" dirty="0" smtClean="0"/>
          </a:p>
          <a:p>
            <a:r>
              <a:rPr lang="zh-CN" altLang="en-US" sz="1400" dirty="0"/>
              <a:t>构图不但能够引发设计师的创作灵感，还可以让观众对广告产生更深层次的联想。构图让设计作品具有不同的意境，观众会在欣赏广告作品时会产生不同的看法和感受。</a:t>
            </a:r>
            <a:endParaRPr lang="en-US" altLang="zh-CN" sz="1400" dirty="0" smtClean="0"/>
          </a:p>
          <a:p>
            <a:endParaRPr lang="zh-CN" altLang="zh-CN" sz="1400" dirty="0" smtClean="0"/>
          </a:p>
          <a:p>
            <a:endParaRPr lang="en-US" altLang="zh-CN" sz="1400" dirty="0" smtClean="0"/>
          </a:p>
          <a:p>
            <a:endParaRPr lang="en-US" altLang="zh-CN" sz="1400" dirty="0"/>
          </a:p>
          <a:p>
            <a:endParaRPr lang="en-US" altLang="zh-CN" sz="1400" dirty="0" smtClean="0"/>
          </a:p>
          <a:p>
            <a:r>
              <a:rPr lang="zh-CN" altLang="en-US" sz="1400" dirty="0" smtClean="0"/>
              <a:t>构图</a:t>
            </a:r>
            <a:r>
              <a:rPr lang="zh-CN" altLang="en-US" sz="1400" dirty="0"/>
              <a:t>在广告设计中是一种有目的的策划，设计构图是对作品的整体感观。在广告设计中，设计构图组织广告设计内容的主题思路，需要运用文字、色彩和图形设计出广告作品。</a:t>
            </a:r>
          </a:p>
        </p:txBody>
      </p:sp>
      <p:pic>
        <p:nvPicPr>
          <p:cNvPr id="11266" name="图片 27" descr="对观众的引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1776771"/>
            <a:ext cx="31242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28" descr="构图是广告设计的核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527" y="2853096"/>
            <a:ext cx="235267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33625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2700000">
            <a:off x="4021881" y="3484071"/>
            <a:ext cx="6764267" cy="6764267"/>
          </a:xfrm>
          <a:custGeom>
            <a:avLst/>
            <a:gdLst>
              <a:gd name="connsiteX0" fmla="*/ 210727 w 6764267"/>
              <a:gd name="connsiteY0" fmla="*/ 210726 h 6764267"/>
              <a:gd name="connsiteX1" fmla="*/ 719464 w 6764267"/>
              <a:gd name="connsiteY1" fmla="*/ 0 h 6764267"/>
              <a:gd name="connsiteX2" fmla="*/ 6764267 w 6764267"/>
              <a:gd name="connsiteY2" fmla="*/ 0 h 6764267"/>
              <a:gd name="connsiteX3" fmla="*/ 0 w 6764267"/>
              <a:gd name="connsiteY3" fmla="*/ 6764267 h 6764267"/>
              <a:gd name="connsiteX4" fmla="*/ 0 w 6764267"/>
              <a:gd name="connsiteY4" fmla="*/ 719463 h 6764267"/>
              <a:gd name="connsiteX5" fmla="*/ 210727 w 6764267"/>
              <a:gd name="connsiteY5" fmla="*/ 210726 h 6764267"/>
              <a:gd name="connsiteX0" fmla="*/ 210727 w 6764267"/>
              <a:gd name="connsiteY0" fmla="*/ 210726 h 6764267"/>
              <a:gd name="connsiteX1" fmla="*/ 719464 w 6764267"/>
              <a:gd name="connsiteY1" fmla="*/ 0 h 6764267"/>
              <a:gd name="connsiteX2" fmla="*/ 6764267 w 6764267"/>
              <a:gd name="connsiteY2" fmla="*/ 0 h 6764267"/>
              <a:gd name="connsiteX3" fmla="*/ 3308399 w 6764267"/>
              <a:gd name="connsiteY3" fmla="*/ 3454528 h 6764267"/>
              <a:gd name="connsiteX4" fmla="*/ 0 w 6764267"/>
              <a:gd name="connsiteY4" fmla="*/ 6764267 h 6764267"/>
              <a:gd name="connsiteX5" fmla="*/ 0 w 6764267"/>
              <a:gd name="connsiteY5" fmla="*/ 719463 h 6764267"/>
              <a:gd name="connsiteX6" fmla="*/ 210727 w 6764267"/>
              <a:gd name="connsiteY6" fmla="*/ 210726 h 6764267"/>
              <a:gd name="connsiteX0" fmla="*/ 3308399 w 6764267"/>
              <a:gd name="connsiteY0" fmla="*/ 3454528 h 6764267"/>
              <a:gd name="connsiteX1" fmla="*/ 0 w 6764267"/>
              <a:gd name="connsiteY1" fmla="*/ 6764267 h 6764267"/>
              <a:gd name="connsiteX2" fmla="*/ 0 w 6764267"/>
              <a:gd name="connsiteY2" fmla="*/ 719463 h 6764267"/>
              <a:gd name="connsiteX3" fmla="*/ 210727 w 6764267"/>
              <a:gd name="connsiteY3" fmla="*/ 210726 h 6764267"/>
              <a:gd name="connsiteX4" fmla="*/ 719464 w 6764267"/>
              <a:gd name="connsiteY4" fmla="*/ 0 h 6764267"/>
              <a:gd name="connsiteX5" fmla="*/ 6764267 w 6764267"/>
              <a:gd name="connsiteY5" fmla="*/ 0 h 6764267"/>
              <a:gd name="connsiteX6" fmla="*/ 3399839 w 6764267"/>
              <a:gd name="connsiteY6" fmla="*/ 3545968 h 6764267"/>
              <a:gd name="connsiteX0" fmla="*/ 3308399 w 6764267"/>
              <a:gd name="connsiteY0" fmla="*/ 3454528 h 6764267"/>
              <a:gd name="connsiteX1" fmla="*/ 0 w 6764267"/>
              <a:gd name="connsiteY1" fmla="*/ 6764267 h 6764267"/>
              <a:gd name="connsiteX2" fmla="*/ 0 w 6764267"/>
              <a:gd name="connsiteY2" fmla="*/ 719463 h 6764267"/>
              <a:gd name="connsiteX3" fmla="*/ 210727 w 6764267"/>
              <a:gd name="connsiteY3" fmla="*/ 210726 h 6764267"/>
              <a:gd name="connsiteX4" fmla="*/ 719464 w 6764267"/>
              <a:gd name="connsiteY4" fmla="*/ 0 h 6764267"/>
              <a:gd name="connsiteX5" fmla="*/ 6764267 w 6764267"/>
              <a:gd name="connsiteY5" fmla="*/ 0 h 6764267"/>
              <a:gd name="connsiteX0" fmla="*/ 0 w 6764267"/>
              <a:gd name="connsiteY0" fmla="*/ 6764267 h 6764267"/>
              <a:gd name="connsiteX1" fmla="*/ 0 w 6764267"/>
              <a:gd name="connsiteY1" fmla="*/ 719463 h 6764267"/>
              <a:gd name="connsiteX2" fmla="*/ 210727 w 6764267"/>
              <a:gd name="connsiteY2" fmla="*/ 210726 h 6764267"/>
              <a:gd name="connsiteX3" fmla="*/ 719464 w 6764267"/>
              <a:gd name="connsiteY3" fmla="*/ 0 h 6764267"/>
              <a:gd name="connsiteX4" fmla="*/ 6764267 w 6764267"/>
              <a:gd name="connsiteY4" fmla="*/ 0 h 6764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4267" h="6764267">
                <a:moveTo>
                  <a:pt x="0" y="6764267"/>
                </a:moveTo>
                <a:lnTo>
                  <a:pt x="0" y="719463"/>
                </a:lnTo>
                <a:cubicBezTo>
                  <a:pt x="0" y="520789"/>
                  <a:pt x="80529" y="340923"/>
                  <a:pt x="210727" y="210726"/>
                </a:cubicBezTo>
                <a:cubicBezTo>
                  <a:pt x="340924" y="80529"/>
                  <a:pt x="520790" y="0"/>
                  <a:pt x="719464" y="0"/>
                </a:cubicBezTo>
                <a:lnTo>
                  <a:pt x="6764267" y="0"/>
                </a:lnTo>
              </a:path>
            </a:pathLst>
          </a:custGeom>
          <a:ln w="152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28" name="图片占位符 27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文本框 5"/>
          <p:cNvSpPr txBox="1"/>
          <p:nvPr/>
        </p:nvSpPr>
        <p:spPr>
          <a:xfrm>
            <a:off x="1099710" y="2830337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4800" dirty="0">
                <a:solidFill>
                  <a:schemeClr val="accent1"/>
                </a:solidFill>
              </a:rPr>
              <a:t>感谢您的观看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3889715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占位符 38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矩形: 圆角 6"/>
          <p:cNvSpPr/>
          <p:nvPr/>
        </p:nvSpPr>
        <p:spPr>
          <a:xfrm rot="2700000">
            <a:off x="1284923" y="1254233"/>
            <a:ext cx="1668167" cy="1668167"/>
          </a:xfrm>
          <a:prstGeom prst="round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 rot="2700000">
            <a:off x="4687212" y="-1348712"/>
            <a:ext cx="2717656" cy="2717656"/>
          </a:xfrm>
          <a:custGeom>
            <a:avLst/>
            <a:gdLst>
              <a:gd name="connsiteX0" fmla="*/ 0 w 2717656"/>
              <a:gd name="connsiteY0" fmla="*/ 2703351 h 2717656"/>
              <a:gd name="connsiteX1" fmla="*/ 2703351 w 2717656"/>
              <a:gd name="connsiteY1" fmla="*/ 0 h 2717656"/>
              <a:gd name="connsiteX2" fmla="*/ 2717656 w 2717656"/>
              <a:gd name="connsiteY2" fmla="*/ 70857 h 2717656"/>
              <a:gd name="connsiteX3" fmla="*/ 2717656 w 2717656"/>
              <a:gd name="connsiteY3" fmla="*/ 2511563 h 2717656"/>
              <a:gd name="connsiteX4" fmla="*/ 2511563 w 2717656"/>
              <a:gd name="connsiteY4" fmla="*/ 2717656 h 2717656"/>
              <a:gd name="connsiteX5" fmla="*/ 70857 w 2717656"/>
              <a:gd name="connsiteY5" fmla="*/ 2717656 h 2717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656" h="2717656">
                <a:moveTo>
                  <a:pt x="0" y="2703351"/>
                </a:moveTo>
                <a:lnTo>
                  <a:pt x="2703351" y="0"/>
                </a:lnTo>
                <a:lnTo>
                  <a:pt x="2717656" y="70857"/>
                </a:lnTo>
                <a:lnTo>
                  <a:pt x="2717656" y="2511563"/>
                </a:lnTo>
                <a:cubicBezTo>
                  <a:pt x="2717656" y="2625385"/>
                  <a:pt x="2625385" y="2717656"/>
                  <a:pt x="2511563" y="2717656"/>
                </a:cubicBezTo>
                <a:lnTo>
                  <a:pt x="70857" y="271765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985308" y="342900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CONTENTS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320613" y="2505400"/>
            <a:ext cx="6122704" cy="523220"/>
            <a:chOff x="6918586" y="2452132"/>
            <a:chExt cx="6122704" cy="523220"/>
          </a:xfrm>
        </p:grpSpPr>
        <p:sp>
          <p:nvSpPr>
            <p:cNvPr id="29" name="文本框 28"/>
            <p:cNvSpPr txBox="1"/>
            <p:nvPr/>
          </p:nvSpPr>
          <p:spPr>
            <a:xfrm>
              <a:off x="7717064" y="2452132"/>
              <a:ext cx="5324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</a:rPr>
                <a:t>广告前期要巩固的知识</a:t>
              </a:r>
              <a:endParaRPr lang="zh-CN" altLang="en-US" sz="2800" b="1" dirty="0" smtClean="0">
                <a:solidFill>
                  <a:schemeClr val="accent1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18586" y="2452132"/>
              <a:ext cx="6848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01.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301207" y="3147739"/>
            <a:ext cx="6122704" cy="523220"/>
            <a:chOff x="6918586" y="2452132"/>
            <a:chExt cx="6122704" cy="523220"/>
          </a:xfrm>
        </p:grpSpPr>
        <p:sp>
          <p:nvSpPr>
            <p:cNvPr id="26" name="文本框 25"/>
            <p:cNvSpPr txBox="1"/>
            <p:nvPr/>
          </p:nvSpPr>
          <p:spPr>
            <a:xfrm>
              <a:off x="7717064" y="2452132"/>
              <a:ext cx="5324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</a:rPr>
                <a:t>平面广告设计的基本构图</a:t>
              </a:r>
              <a:endParaRPr lang="zh-CN" altLang="en-US" sz="2800" b="1" dirty="0" smtClean="0">
                <a:solidFill>
                  <a:schemeClr val="accent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918586" y="2452132"/>
              <a:ext cx="6848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02.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302857" y="3843347"/>
            <a:ext cx="6122704" cy="523220"/>
            <a:chOff x="6918586" y="2452132"/>
            <a:chExt cx="6122704" cy="523220"/>
          </a:xfrm>
        </p:grpSpPr>
        <p:sp>
          <p:nvSpPr>
            <p:cNvPr id="46" name="文本框 45"/>
            <p:cNvSpPr txBox="1"/>
            <p:nvPr/>
          </p:nvSpPr>
          <p:spPr>
            <a:xfrm>
              <a:off x="7717064" y="2452132"/>
              <a:ext cx="5324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</a:rPr>
                <a:t>平面广告设计过程中构图技巧</a:t>
              </a:r>
              <a:endParaRPr lang="zh-CN" altLang="en-US" sz="2800" b="1" dirty="0" smtClean="0">
                <a:solidFill>
                  <a:schemeClr val="accent1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918586" y="2452132"/>
              <a:ext cx="6848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03.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2195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4341173" y="2320673"/>
            <a:ext cx="7160532" cy="35394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1400" dirty="0"/>
              <a:t>市场调查是指用科学的方法、有目的、系统地搜集、记录、整理和分析市场情况，了解市场的现状及其发展趋势，为企业的决策者制定政策、进行市场预测、做出经营决策、制定计划提供客观、正确的</a:t>
            </a:r>
            <a:r>
              <a:rPr lang="zh-CN" altLang="en-US" sz="1400" dirty="0" smtClean="0"/>
              <a:t>依据</a:t>
            </a:r>
            <a:r>
              <a:rPr lang="zh-CN" altLang="en-US" sz="1400" dirty="0"/>
              <a:t>。</a:t>
            </a:r>
            <a:endParaRPr lang="en-US" altLang="zh-CN" sz="1400" dirty="0" smtClean="0"/>
          </a:p>
          <a:p>
            <a:endParaRPr lang="en-US" altLang="zh-CN" sz="1400" dirty="0"/>
          </a:p>
          <a:p>
            <a:r>
              <a:rPr lang="zh-CN" altLang="en-US" sz="1400" dirty="0" smtClean="0"/>
              <a:t>常见</a:t>
            </a:r>
            <a:r>
              <a:rPr lang="zh-CN" altLang="en-US" sz="1400" dirty="0"/>
              <a:t>的市场调查有如下几点</a:t>
            </a:r>
            <a:r>
              <a:rPr lang="zh-CN" altLang="en-US" sz="1400" dirty="0" smtClean="0"/>
              <a:t>：</a:t>
            </a:r>
            <a:endParaRPr lang="en-US" altLang="zh-CN" sz="1400" dirty="0" smtClean="0"/>
          </a:p>
          <a:p>
            <a:endParaRPr lang="zh-CN" altLang="en-US" sz="1400" dirty="0"/>
          </a:p>
          <a:p>
            <a:r>
              <a:rPr lang="zh-CN" altLang="en-US" sz="1400" dirty="0"/>
              <a:t>消费者调查：针对特定的消费者做观察与研究，有目地的分析他们的购买行为，消费心理演变等</a:t>
            </a:r>
            <a:r>
              <a:rPr lang="zh-CN" altLang="en-US" sz="1400" dirty="0" smtClean="0"/>
              <a:t>。</a:t>
            </a:r>
            <a:endParaRPr lang="en-US" altLang="zh-CN" sz="1400" dirty="0" smtClean="0"/>
          </a:p>
          <a:p>
            <a:endParaRPr lang="zh-CN" altLang="en-US" sz="1400" dirty="0"/>
          </a:p>
          <a:p>
            <a:r>
              <a:rPr lang="zh-CN" altLang="en-US" sz="1400" dirty="0"/>
              <a:t>市场观察：针对特定的产业区域做针对性的分析，从经济，科技等有组织的角度来做</a:t>
            </a:r>
            <a:r>
              <a:rPr lang="zh-CN" altLang="en-US" sz="1400" dirty="0" smtClean="0"/>
              <a:t>研究。</a:t>
            </a:r>
            <a:endParaRPr lang="en-US" altLang="zh-CN" sz="1400" dirty="0" smtClean="0"/>
          </a:p>
          <a:p>
            <a:endParaRPr lang="zh-CN" altLang="en-US" sz="1400" dirty="0"/>
          </a:p>
          <a:p>
            <a:r>
              <a:rPr lang="zh-CN" altLang="en-US" sz="1400" dirty="0"/>
              <a:t>产品调查：针对某一性质的相同产品研究其发展历史，设计，生产等相关因素</a:t>
            </a:r>
            <a:r>
              <a:rPr lang="zh-CN" altLang="en-US" sz="1400" dirty="0" smtClean="0"/>
              <a:t>。</a:t>
            </a:r>
            <a:endParaRPr lang="en-US" altLang="zh-CN" sz="1400" dirty="0" smtClean="0"/>
          </a:p>
          <a:p>
            <a:endParaRPr lang="zh-CN" altLang="en-US" sz="1400" dirty="0"/>
          </a:p>
          <a:p>
            <a:r>
              <a:rPr lang="zh-CN" altLang="en-US" sz="1400" dirty="0"/>
              <a:t>广告研究：针对特定的广告做其促销效果的分析与整理</a:t>
            </a:r>
            <a:r>
              <a:rPr lang="zh-CN" altLang="en-US" sz="1400" dirty="0" smtClean="0"/>
              <a:t>。</a:t>
            </a:r>
            <a:endParaRPr lang="en-US" altLang="zh-CN" sz="1400" dirty="0" smtClean="0"/>
          </a:p>
          <a:p>
            <a:endParaRPr lang="zh-CN" altLang="en-US" sz="1400" dirty="0"/>
          </a:p>
          <a:p>
            <a:endParaRPr lang="en-US" altLang="zh-CN" sz="1400" dirty="0" smtClean="0"/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920299" y="1645792"/>
            <a:ext cx="470606" cy="4014115"/>
            <a:chOff x="9925050" y="4167188"/>
            <a:chExt cx="695325" cy="5930900"/>
          </a:xfrm>
          <a:effectLst/>
        </p:grpSpPr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9925050" y="4337050"/>
              <a:ext cx="93663" cy="93663"/>
            </a:xfrm>
            <a:custGeom>
              <a:avLst/>
              <a:gdLst>
                <a:gd name="T0" fmla="*/ 130 w 260"/>
                <a:gd name="T1" fmla="*/ 260 h 261"/>
                <a:gd name="T2" fmla="*/ 0 w 260"/>
                <a:gd name="T3" fmla="*/ 130 h 261"/>
                <a:gd name="T4" fmla="*/ 130 w 260"/>
                <a:gd name="T5" fmla="*/ 0 h 261"/>
                <a:gd name="T6" fmla="*/ 259 w 260"/>
                <a:gd name="T7" fmla="*/ 130 h 261"/>
                <a:gd name="T8" fmla="*/ 130 w 260"/>
                <a:gd name="T9" fmla="*/ 26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ubicBezTo>
                    <a:pt x="259" y="202"/>
                    <a:pt x="201" y="260"/>
                    <a:pt x="130" y="2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10369550" y="4167188"/>
              <a:ext cx="68263" cy="68262"/>
            </a:xfrm>
            <a:custGeom>
              <a:avLst/>
              <a:gdLst>
                <a:gd name="T0" fmla="*/ 95 w 191"/>
                <a:gd name="T1" fmla="*/ 190 h 191"/>
                <a:gd name="T2" fmla="*/ 0 w 191"/>
                <a:gd name="T3" fmla="*/ 95 h 191"/>
                <a:gd name="T4" fmla="*/ 95 w 191"/>
                <a:gd name="T5" fmla="*/ 0 h 191"/>
                <a:gd name="T6" fmla="*/ 190 w 191"/>
                <a:gd name="T7" fmla="*/ 95 h 191"/>
                <a:gd name="T8" fmla="*/ 95 w 191"/>
                <a:gd name="T9" fmla="*/ 19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91"/>
                <a:gd name="T17" fmla="*/ 191 w 19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91">
                  <a:moveTo>
                    <a:pt x="95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10185400" y="4362450"/>
              <a:ext cx="434975" cy="46038"/>
            </a:xfrm>
            <a:custGeom>
              <a:avLst/>
              <a:gdLst>
                <a:gd name="T0" fmla="*/ 1143 w 1209"/>
                <a:gd name="T1" fmla="*/ 129 h 130"/>
                <a:gd name="T2" fmla="*/ 64 w 1209"/>
                <a:gd name="T3" fmla="*/ 129 h 130"/>
                <a:gd name="T4" fmla="*/ 0 w 1209"/>
                <a:gd name="T5" fmla="*/ 65 h 130"/>
                <a:gd name="T6" fmla="*/ 64 w 1209"/>
                <a:gd name="T7" fmla="*/ 0 h 130"/>
                <a:gd name="T8" fmla="*/ 1143 w 1209"/>
                <a:gd name="T9" fmla="*/ 0 h 130"/>
                <a:gd name="T10" fmla="*/ 1208 w 1209"/>
                <a:gd name="T11" fmla="*/ 65 h 130"/>
                <a:gd name="T12" fmla="*/ 1143 w 1209"/>
                <a:gd name="T13" fmla="*/ 129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9"/>
                <a:gd name="T22" fmla="*/ 0 h 130"/>
                <a:gd name="T23" fmla="*/ 1209 w 120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9" h="130">
                  <a:moveTo>
                    <a:pt x="1143" y="129"/>
                  </a:moveTo>
                  <a:lnTo>
                    <a:pt x="64" y="129"/>
                  </a:ln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lnTo>
                    <a:pt x="1143" y="0"/>
                  </a:lnTo>
                  <a:cubicBezTo>
                    <a:pt x="1179" y="0"/>
                    <a:pt x="1208" y="29"/>
                    <a:pt x="1208" y="65"/>
                  </a:cubicBezTo>
                  <a:cubicBezTo>
                    <a:pt x="1208" y="100"/>
                    <a:pt x="1179" y="129"/>
                    <a:pt x="1143" y="1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10190163" y="9671050"/>
              <a:ext cx="427037" cy="427038"/>
            </a:xfrm>
            <a:custGeom>
              <a:avLst/>
              <a:gdLst>
                <a:gd name="T0" fmla="*/ 84 w 1187"/>
                <a:gd name="T1" fmla="*/ 593 h 1186"/>
                <a:gd name="T2" fmla="*/ 593 w 1187"/>
                <a:gd name="T3" fmla="*/ 1102 h 1186"/>
                <a:gd name="T4" fmla="*/ 1102 w 1187"/>
                <a:gd name="T5" fmla="*/ 593 h 1186"/>
                <a:gd name="T6" fmla="*/ 593 w 1187"/>
                <a:gd name="T7" fmla="*/ 83 h 1186"/>
                <a:gd name="T8" fmla="*/ 84 w 1187"/>
                <a:gd name="T9" fmla="*/ 593 h 1186"/>
                <a:gd name="T10" fmla="*/ 0 w 1187"/>
                <a:gd name="T11" fmla="*/ 593 h 1186"/>
                <a:gd name="T12" fmla="*/ 593 w 1187"/>
                <a:gd name="T13" fmla="*/ 0 h 1186"/>
                <a:gd name="T14" fmla="*/ 1186 w 1187"/>
                <a:gd name="T15" fmla="*/ 593 h 1186"/>
                <a:gd name="T16" fmla="*/ 593 w 1187"/>
                <a:gd name="T17" fmla="*/ 1185 h 1186"/>
                <a:gd name="T18" fmla="*/ 0 w 1187"/>
                <a:gd name="T19" fmla="*/ 593 h 1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7"/>
                <a:gd name="T31" fmla="*/ 0 h 1186"/>
                <a:gd name="T32" fmla="*/ 1187 w 1187"/>
                <a:gd name="T33" fmla="*/ 1186 h 1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7" h="1186">
                  <a:moveTo>
                    <a:pt x="84" y="593"/>
                  </a:moveTo>
                  <a:cubicBezTo>
                    <a:pt x="84" y="874"/>
                    <a:pt x="312" y="1102"/>
                    <a:pt x="593" y="1102"/>
                  </a:cubicBezTo>
                  <a:cubicBezTo>
                    <a:pt x="874" y="1102"/>
                    <a:pt x="1102" y="874"/>
                    <a:pt x="1102" y="593"/>
                  </a:cubicBezTo>
                  <a:cubicBezTo>
                    <a:pt x="1102" y="312"/>
                    <a:pt x="874" y="83"/>
                    <a:pt x="593" y="83"/>
                  </a:cubicBezTo>
                  <a:cubicBezTo>
                    <a:pt x="312" y="83"/>
                    <a:pt x="84" y="312"/>
                    <a:pt x="84" y="593"/>
                  </a:cubicBezTo>
                  <a:close/>
                  <a:moveTo>
                    <a:pt x="0" y="593"/>
                  </a:moveTo>
                  <a:cubicBezTo>
                    <a:pt x="0" y="266"/>
                    <a:pt x="266" y="0"/>
                    <a:pt x="593" y="0"/>
                  </a:cubicBezTo>
                  <a:cubicBezTo>
                    <a:pt x="920" y="0"/>
                    <a:pt x="1186" y="266"/>
                    <a:pt x="1186" y="593"/>
                  </a:cubicBezTo>
                  <a:cubicBezTo>
                    <a:pt x="1186" y="920"/>
                    <a:pt x="920" y="1185"/>
                    <a:pt x="593" y="1185"/>
                  </a:cubicBezTo>
                  <a:cubicBezTo>
                    <a:pt x="266" y="1185"/>
                    <a:pt x="0" y="920"/>
                    <a:pt x="0" y="5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9" name="矩形: 圆角 68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403349" y="366923"/>
            <a:ext cx="3775393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lvl="0"/>
            <a:r>
              <a:rPr lang="zh-CN" altLang="en-US" sz="2800" b="1" dirty="0">
                <a:solidFill>
                  <a:srgbClr val="2980B9"/>
                </a:solidFill>
              </a:rPr>
              <a:t>广告前期要巩固的知识</a:t>
            </a:r>
          </a:p>
          <a:p>
            <a:pPr lvl="0"/>
            <a:endParaRPr lang="zh-CN" altLang="en-US" sz="2800" b="1" dirty="0" smtClean="0">
              <a:solidFill>
                <a:srgbClr val="2980B9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1743" y="400325"/>
            <a:ext cx="527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3" name="任意多边形: 形状 72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图片 3" descr="图3-1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38" y="1329802"/>
            <a:ext cx="3311152" cy="4734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9399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6638383" y="3593591"/>
            <a:ext cx="4717980" cy="267765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1400" dirty="0"/>
              <a:t>品牌营销策略是以品牌的销售核心的营销策略，包括品牌精神理念的规划、品牌视觉形象体系的规划、品牌空间形象体系的规划、品牌服务理念和行动纲领的规划、品牌传播策略与品牌通路策略的规划、公关及事件营销策略的规划等</a:t>
            </a:r>
            <a:r>
              <a:rPr lang="zh-CN" altLang="en-US" sz="1400" dirty="0" smtClean="0"/>
              <a:t>。</a:t>
            </a:r>
            <a:endParaRPr lang="en-US" altLang="zh-CN" sz="1400" dirty="0" smtClean="0"/>
          </a:p>
          <a:p>
            <a:endParaRPr lang="en-US" altLang="zh-CN" sz="1400" dirty="0"/>
          </a:p>
          <a:p>
            <a:endParaRPr lang="en-US" altLang="zh-CN" sz="1400" dirty="0" smtClean="0"/>
          </a:p>
          <a:p>
            <a:endParaRPr lang="en-US" altLang="zh-CN" sz="1400" dirty="0"/>
          </a:p>
          <a:p>
            <a:r>
              <a:rPr lang="zh-CN" altLang="en-US" sz="1400" dirty="0"/>
              <a:t>广告战略指的是广告发布者在宏观上对广告决策的把握，是以战略眼光为企业长远利益考虑，为产品开拓市场着想，也就是所谓</a:t>
            </a:r>
            <a:r>
              <a:rPr lang="en-US" altLang="zh-CN" sz="1400" dirty="0"/>
              <a:t>"</a:t>
            </a:r>
            <a:r>
              <a:rPr lang="zh-CN" altLang="en-US" sz="1400" dirty="0"/>
              <a:t>放长线钓大鱼</a:t>
            </a:r>
            <a:r>
              <a:rPr lang="en-US" altLang="zh-CN" sz="1400" dirty="0"/>
              <a:t>"</a:t>
            </a:r>
            <a:r>
              <a:rPr lang="zh-CN" altLang="en-US" sz="1400" dirty="0"/>
              <a:t>。</a:t>
            </a:r>
          </a:p>
          <a:p>
            <a:endParaRPr lang="en-US" altLang="zh-CN" sz="1400" dirty="0" smtClean="0"/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920299" y="1645792"/>
            <a:ext cx="470606" cy="4014115"/>
            <a:chOff x="9925050" y="4167188"/>
            <a:chExt cx="695325" cy="5930900"/>
          </a:xfrm>
          <a:effectLst/>
        </p:grpSpPr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9925050" y="4337050"/>
              <a:ext cx="93663" cy="93663"/>
            </a:xfrm>
            <a:custGeom>
              <a:avLst/>
              <a:gdLst>
                <a:gd name="T0" fmla="*/ 130 w 260"/>
                <a:gd name="T1" fmla="*/ 260 h 261"/>
                <a:gd name="T2" fmla="*/ 0 w 260"/>
                <a:gd name="T3" fmla="*/ 130 h 261"/>
                <a:gd name="T4" fmla="*/ 130 w 260"/>
                <a:gd name="T5" fmla="*/ 0 h 261"/>
                <a:gd name="T6" fmla="*/ 259 w 260"/>
                <a:gd name="T7" fmla="*/ 130 h 261"/>
                <a:gd name="T8" fmla="*/ 130 w 260"/>
                <a:gd name="T9" fmla="*/ 26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ubicBezTo>
                    <a:pt x="259" y="202"/>
                    <a:pt x="201" y="260"/>
                    <a:pt x="130" y="2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10369550" y="4167188"/>
              <a:ext cx="68263" cy="68262"/>
            </a:xfrm>
            <a:custGeom>
              <a:avLst/>
              <a:gdLst>
                <a:gd name="T0" fmla="*/ 95 w 191"/>
                <a:gd name="T1" fmla="*/ 190 h 191"/>
                <a:gd name="T2" fmla="*/ 0 w 191"/>
                <a:gd name="T3" fmla="*/ 95 h 191"/>
                <a:gd name="T4" fmla="*/ 95 w 191"/>
                <a:gd name="T5" fmla="*/ 0 h 191"/>
                <a:gd name="T6" fmla="*/ 190 w 191"/>
                <a:gd name="T7" fmla="*/ 95 h 191"/>
                <a:gd name="T8" fmla="*/ 95 w 191"/>
                <a:gd name="T9" fmla="*/ 19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91"/>
                <a:gd name="T17" fmla="*/ 191 w 19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91">
                  <a:moveTo>
                    <a:pt x="95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10185400" y="4362450"/>
              <a:ext cx="434975" cy="46038"/>
            </a:xfrm>
            <a:custGeom>
              <a:avLst/>
              <a:gdLst>
                <a:gd name="T0" fmla="*/ 1143 w 1209"/>
                <a:gd name="T1" fmla="*/ 129 h 130"/>
                <a:gd name="T2" fmla="*/ 64 w 1209"/>
                <a:gd name="T3" fmla="*/ 129 h 130"/>
                <a:gd name="T4" fmla="*/ 0 w 1209"/>
                <a:gd name="T5" fmla="*/ 65 h 130"/>
                <a:gd name="T6" fmla="*/ 64 w 1209"/>
                <a:gd name="T7" fmla="*/ 0 h 130"/>
                <a:gd name="T8" fmla="*/ 1143 w 1209"/>
                <a:gd name="T9" fmla="*/ 0 h 130"/>
                <a:gd name="T10" fmla="*/ 1208 w 1209"/>
                <a:gd name="T11" fmla="*/ 65 h 130"/>
                <a:gd name="T12" fmla="*/ 1143 w 1209"/>
                <a:gd name="T13" fmla="*/ 129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9"/>
                <a:gd name="T22" fmla="*/ 0 h 130"/>
                <a:gd name="T23" fmla="*/ 1209 w 120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9" h="130">
                  <a:moveTo>
                    <a:pt x="1143" y="129"/>
                  </a:moveTo>
                  <a:lnTo>
                    <a:pt x="64" y="129"/>
                  </a:ln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lnTo>
                    <a:pt x="1143" y="0"/>
                  </a:lnTo>
                  <a:cubicBezTo>
                    <a:pt x="1179" y="0"/>
                    <a:pt x="1208" y="29"/>
                    <a:pt x="1208" y="65"/>
                  </a:cubicBezTo>
                  <a:cubicBezTo>
                    <a:pt x="1208" y="100"/>
                    <a:pt x="1179" y="129"/>
                    <a:pt x="1143" y="1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10190163" y="9671050"/>
              <a:ext cx="427037" cy="427038"/>
            </a:xfrm>
            <a:custGeom>
              <a:avLst/>
              <a:gdLst>
                <a:gd name="T0" fmla="*/ 84 w 1187"/>
                <a:gd name="T1" fmla="*/ 593 h 1186"/>
                <a:gd name="T2" fmla="*/ 593 w 1187"/>
                <a:gd name="T3" fmla="*/ 1102 h 1186"/>
                <a:gd name="T4" fmla="*/ 1102 w 1187"/>
                <a:gd name="T5" fmla="*/ 593 h 1186"/>
                <a:gd name="T6" fmla="*/ 593 w 1187"/>
                <a:gd name="T7" fmla="*/ 83 h 1186"/>
                <a:gd name="T8" fmla="*/ 84 w 1187"/>
                <a:gd name="T9" fmla="*/ 593 h 1186"/>
                <a:gd name="T10" fmla="*/ 0 w 1187"/>
                <a:gd name="T11" fmla="*/ 593 h 1186"/>
                <a:gd name="T12" fmla="*/ 593 w 1187"/>
                <a:gd name="T13" fmla="*/ 0 h 1186"/>
                <a:gd name="T14" fmla="*/ 1186 w 1187"/>
                <a:gd name="T15" fmla="*/ 593 h 1186"/>
                <a:gd name="T16" fmla="*/ 593 w 1187"/>
                <a:gd name="T17" fmla="*/ 1185 h 1186"/>
                <a:gd name="T18" fmla="*/ 0 w 1187"/>
                <a:gd name="T19" fmla="*/ 593 h 1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7"/>
                <a:gd name="T31" fmla="*/ 0 h 1186"/>
                <a:gd name="T32" fmla="*/ 1187 w 1187"/>
                <a:gd name="T33" fmla="*/ 1186 h 1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7" h="1186">
                  <a:moveTo>
                    <a:pt x="84" y="593"/>
                  </a:moveTo>
                  <a:cubicBezTo>
                    <a:pt x="84" y="874"/>
                    <a:pt x="312" y="1102"/>
                    <a:pt x="593" y="1102"/>
                  </a:cubicBezTo>
                  <a:cubicBezTo>
                    <a:pt x="874" y="1102"/>
                    <a:pt x="1102" y="874"/>
                    <a:pt x="1102" y="593"/>
                  </a:cubicBezTo>
                  <a:cubicBezTo>
                    <a:pt x="1102" y="312"/>
                    <a:pt x="874" y="83"/>
                    <a:pt x="593" y="83"/>
                  </a:cubicBezTo>
                  <a:cubicBezTo>
                    <a:pt x="312" y="83"/>
                    <a:pt x="84" y="312"/>
                    <a:pt x="84" y="593"/>
                  </a:cubicBezTo>
                  <a:close/>
                  <a:moveTo>
                    <a:pt x="0" y="593"/>
                  </a:moveTo>
                  <a:cubicBezTo>
                    <a:pt x="0" y="266"/>
                    <a:pt x="266" y="0"/>
                    <a:pt x="593" y="0"/>
                  </a:cubicBezTo>
                  <a:cubicBezTo>
                    <a:pt x="920" y="0"/>
                    <a:pt x="1186" y="266"/>
                    <a:pt x="1186" y="593"/>
                  </a:cubicBezTo>
                  <a:cubicBezTo>
                    <a:pt x="1186" y="920"/>
                    <a:pt x="920" y="1185"/>
                    <a:pt x="593" y="1185"/>
                  </a:cubicBezTo>
                  <a:cubicBezTo>
                    <a:pt x="266" y="1185"/>
                    <a:pt x="0" y="920"/>
                    <a:pt x="0" y="5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9" name="矩形: 圆角 68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403349" y="366923"/>
            <a:ext cx="3775393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lvl="0"/>
            <a:r>
              <a:rPr lang="zh-CN" altLang="en-US" sz="2800" b="1" dirty="0">
                <a:solidFill>
                  <a:srgbClr val="2980B9"/>
                </a:solidFill>
              </a:rPr>
              <a:t>广告前期要巩固的知识</a:t>
            </a:r>
          </a:p>
          <a:p>
            <a:pPr lvl="0"/>
            <a:endParaRPr lang="zh-CN" altLang="en-US" sz="2800" b="1" dirty="0" smtClean="0">
              <a:solidFill>
                <a:srgbClr val="2980B9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1743" y="400325"/>
            <a:ext cx="527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3" name="任意多边形: 形状 72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图片 5" descr="图3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77" y="1168207"/>
            <a:ext cx="2702272" cy="3557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6" descr="图3-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706" y="2146103"/>
            <a:ext cx="3049445" cy="431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80360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7646557" y="2318449"/>
            <a:ext cx="4365334" cy="31085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1400" dirty="0" smtClean="0"/>
              <a:t>广告</a:t>
            </a:r>
            <a:r>
              <a:rPr lang="zh-CN" altLang="en-US" sz="1400" dirty="0"/>
              <a:t>内容设计包括以下几项决策</a:t>
            </a:r>
            <a:r>
              <a:rPr lang="zh-CN" altLang="en-US" sz="1400" dirty="0" smtClean="0"/>
              <a:t>：</a:t>
            </a:r>
            <a:endParaRPr lang="en-US" altLang="zh-CN" sz="1400" dirty="0" smtClean="0"/>
          </a:p>
          <a:p>
            <a:endParaRPr lang="zh-CN" altLang="en-US" sz="1400" dirty="0"/>
          </a:p>
          <a:p>
            <a:r>
              <a:rPr lang="en-US" altLang="zh-CN" sz="1400" dirty="0"/>
              <a:t>1.</a:t>
            </a:r>
            <a:r>
              <a:rPr lang="zh-CN" altLang="en-US" sz="1400" dirty="0"/>
              <a:t>是以强调情感为主，还是以强调理性为主。</a:t>
            </a:r>
          </a:p>
          <a:p>
            <a:r>
              <a:rPr lang="en-US" altLang="zh-CN" sz="1400" dirty="0"/>
              <a:t>2.</a:t>
            </a:r>
            <a:r>
              <a:rPr lang="zh-CN" altLang="en-US" sz="1400" dirty="0"/>
              <a:t>是以对比为主，还是以陈述为主。</a:t>
            </a:r>
          </a:p>
          <a:p>
            <a:r>
              <a:rPr lang="en-US" altLang="zh-CN" sz="1400" dirty="0"/>
              <a:t>3.</a:t>
            </a:r>
            <a:r>
              <a:rPr lang="zh-CN" altLang="en-US" sz="1400" dirty="0"/>
              <a:t>是以正面叙述为主，还是以全面叙述为主。</a:t>
            </a:r>
          </a:p>
          <a:p>
            <a:r>
              <a:rPr lang="en-US" altLang="zh-CN" sz="1400" dirty="0"/>
              <a:t>4.</a:t>
            </a:r>
            <a:r>
              <a:rPr lang="zh-CN" altLang="en-US" sz="1400" dirty="0"/>
              <a:t>广告主题长期不变还是经常</a:t>
            </a:r>
            <a:r>
              <a:rPr lang="zh-CN" altLang="en-US" sz="1400" dirty="0" smtClean="0"/>
              <a:t>改变。</a:t>
            </a:r>
            <a:endParaRPr lang="zh-CN" altLang="en-US" sz="1400" dirty="0"/>
          </a:p>
          <a:p>
            <a:endParaRPr lang="en-US" altLang="zh-CN" sz="1400" dirty="0" smtClean="0"/>
          </a:p>
          <a:p>
            <a:endParaRPr lang="en-US" altLang="zh-CN" sz="1400" dirty="0" smtClean="0"/>
          </a:p>
          <a:p>
            <a:endParaRPr lang="en-US" altLang="zh-CN" sz="1400" dirty="0"/>
          </a:p>
          <a:p>
            <a:r>
              <a:rPr lang="zh-CN" altLang="en-US" sz="1400" dirty="0"/>
              <a:t>对于品牌广告和促销广告，在某种情况下，增加品牌价值和促进销售可以同时进行。品牌广告和促销广告战略不过是广告主按广告的目的进行的分类。品牌广告策划的基本战略是指设定广告目标、策划传播内容和设定顾客层次。</a:t>
            </a:r>
            <a:endParaRPr lang="en-US" altLang="zh-CN" sz="1400" dirty="0" smtClean="0"/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920299" y="1645792"/>
            <a:ext cx="470606" cy="4014115"/>
            <a:chOff x="9925050" y="4167188"/>
            <a:chExt cx="695325" cy="5930900"/>
          </a:xfrm>
          <a:effectLst/>
        </p:grpSpPr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9925050" y="4337050"/>
              <a:ext cx="93663" cy="93663"/>
            </a:xfrm>
            <a:custGeom>
              <a:avLst/>
              <a:gdLst>
                <a:gd name="T0" fmla="*/ 130 w 260"/>
                <a:gd name="T1" fmla="*/ 260 h 261"/>
                <a:gd name="T2" fmla="*/ 0 w 260"/>
                <a:gd name="T3" fmla="*/ 130 h 261"/>
                <a:gd name="T4" fmla="*/ 130 w 260"/>
                <a:gd name="T5" fmla="*/ 0 h 261"/>
                <a:gd name="T6" fmla="*/ 259 w 260"/>
                <a:gd name="T7" fmla="*/ 130 h 261"/>
                <a:gd name="T8" fmla="*/ 130 w 260"/>
                <a:gd name="T9" fmla="*/ 26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ubicBezTo>
                    <a:pt x="259" y="202"/>
                    <a:pt x="201" y="260"/>
                    <a:pt x="130" y="2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10369550" y="4167188"/>
              <a:ext cx="68263" cy="68262"/>
            </a:xfrm>
            <a:custGeom>
              <a:avLst/>
              <a:gdLst>
                <a:gd name="T0" fmla="*/ 95 w 191"/>
                <a:gd name="T1" fmla="*/ 190 h 191"/>
                <a:gd name="T2" fmla="*/ 0 w 191"/>
                <a:gd name="T3" fmla="*/ 95 h 191"/>
                <a:gd name="T4" fmla="*/ 95 w 191"/>
                <a:gd name="T5" fmla="*/ 0 h 191"/>
                <a:gd name="T6" fmla="*/ 190 w 191"/>
                <a:gd name="T7" fmla="*/ 95 h 191"/>
                <a:gd name="T8" fmla="*/ 95 w 191"/>
                <a:gd name="T9" fmla="*/ 19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91"/>
                <a:gd name="T17" fmla="*/ 191 w 19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91">
                  <a:moveTo>
                    <a:pt x="95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10185400" y="4362450"/>
              <a:ext cx="434975" cy="46038"/>
            </a:xfrm>
            <a:custGeom>
              <a:avLst/>
              <a:gdLst>
                <a:gd name="T0" fmla="*/ 1143 w 1209"/>
                <a:gd name="T1" fmla="*/ 129 h 130"/>
                <a:gd name="T2" fmla="*/ 64 w 1209"/>
                <a:gd name="T3" fmla="*/ 129 h 130"/>
                <a:gd name="T4" fmla="*/ 0 w 1209"/>
                <a:gd name="T5" fmla="*/ 65 h 130"/>
                <a:gd name="T6" fmla="*/ 64 w 1209"/>
                <a:gd name="T7" fmla="*/ 0 h 130"/>
                <a:gd name="T8" fmla="*/ 1143 w 1209"/>
                <a:gd name="T9" fmla="*/ 0 h 130"/>
                <a:gd name="T10" fmla="*/ 1208 w 1209"/>
                <a:gd name="T11" fmla="*/ 65 h 130"/>
                <a:gd name="T12" fmla="*/ 1143 w 1209"/>
                <a:gd name="T13" fmla="*/ 129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9"/>
                <a:gd name="T22" fmla="*/ 0 h 130"/>
                <a:gd name="T23" fmla="*/ 1209 w 120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9" h="130">
                  <a:moveTo>
                    <a:pt x="1143" y="129"/>
                  </a:moveTo>
                  <a:lnTo>
                    <a:pt x="64" y="129"/>
                  </a:ln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lnTo>
                    <a:pt x="1143" y="0"/>
                  </a:lnTo>
                  <a:cubicBezTo>
                    <a:pt x="1179" y="0"/>
                    <a:pt x="1208" y="29"/>
                    <a:pt x="1208" y="65"/>
                  </a:cubicBezTo>
                  <a:cubicBezTo>
                    <a:pt x="1208" y="100"/>
                    <a:pt x="1179" y="129"/>
                    <a:pt x="1143" y="1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10190163" y="9671050"/>
              <a:ext cx="427037" cy="427038"/>
            </a:xfrm>
            <a:custGeom>
              <a:avLst/>
              <a:gdLst>
                <a:gd name="T0" fmla="*/ 84 w 1187"/>
                <a:gd name="T1" fmla="*/ 593 h 1186"/>
                <a:gd name="T2" fmla="*/ 593 w 1187"/>
                <a:gd name="T3" fmla="*/ 1102 h 1186"/>
                <a:gd name="T4" fmla="*/ 1102 w 1187"/>
                <a:gd name="T5" fmla="*/ 593 h 1186"/>
                <a:gd name="T6" fmla="*/ 593 w 1187"/>
                <a:gd name="T7" fmla="*/ 83 h 1186"/>
                <a:gd name="T8" fmla="*/ 84 w 1187"/>
                <a:gd name="T9" fmla="*/ 593 h 1186"/>
                <a:gd name="T10" fmla="*/ 0 w 1187"/>
                <a:gd name="T11" fmla="*/ 593 h 1186"/>
                <a:gd name="T12" fmla="*/ 593 w 1187"/>
                <a:gd name="T13" fmla="*/ 0 h 1186"/>
                <a:gd name="T14" fmla="*/ 1186 w 1187"/>
                <a:gd name="T15" fmla="*/ 593 h 1186"/>
                <a:gd name="T16" fmla="*/ 593 w 1187"/>
                <a:gd name="T17" fmla="*/ 1185 h 1186"/>
                <a:gd name="T18" fmla="*/ 0 w 1187"/>
                <a:gd name="T19" fmla="*/ 593 h 1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7"/>
                <a:gd name="T31" fmla="*/ 0 h 1186"/>
                <a:gd name="T32" fmla="*/ 1187 w 1187"/>
                <a:gd name="T33" fmla="*/ 1186 h 1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7" h="1186">
                  <a:moveTo>
                    <a:pt x="84" y="593"/>
                  </a:moveTo>
                  <a:cubicBezTo>
                    <a:pt x="84" y="874"/>
                    <a:pt x="312" y="1102"/>
                    <a:pt x="593" y="1102"/>
                  </a:cubicBezTo>
                  <a:cubicBezTo>
                    <a:pt x="874" y="1102"/>
                    <a:pt x="1102" y="874"/>
                    <a:pt x="1102" y="593"/>
                  </a:cubicBezTo>
                  <a:cubicBezTo>
                    <a:pt x="1102" y="312"/>
                    <a:pt x="874" y="83"/>
                    <a:pt x="593" y="83"/>
                  </a:cubicBezTo>
                  <a:cubicBezTo>
                    <a:pt x="312" y="83"/>
                    <a:pt x="84" y="312"/>
                    <a:pt x="84" y="593"/>
                  </a:cubicBezTo>
                  <a:close/>
                  <a:moveTo>
                    <a:pt x="0" y="593"/>
                  </a:moveTo>
                  <a:cubicBezTo>
                    <a:pt x="0" y="266"/>
                    <a:pt x="266" y="0"/>
                    <a:pt x="593" y="0"/>
                  </a:cubicBezTo>
                  <a:cubicBezTo>
                    <a:pt x="920" y="0"/>
                    <a:pt x="1186" y="266"/>
                    <a:pt x="1186" y="593"/>
                  </a:cubicBezTo>
                  <a:cubicBezTo>
                    <a:pt x="1186" y="920"/>
                    <a:pt x="920" y="1185"/>
                    <a:pt x="593" y="1185"/>
                  </a:cubicBezTo>
                  <a:cubicBezTo>
                    <a:pt x="266" y="1185"/>
                    <a:pt x="0" y="920"/>
                    <a:pt x="0" y="5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9" name="矩形: 圆角 68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403349" y="366923"/>
            <a:ext cx="3775393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lvl="0"/>
            <a:r>
              <a:rPr lang="zh-CN" altLang="en-US" sz="2800" b="1" dirty="0">
                <a:solidFill>
                  <a:srgbClr val="2980B9"/>
                </a:solidFill>
              </a:rPr>
              <a:t>广告前期要巩固的知识</a:t>
            </a:r>
          </a:p>
          <a:p>
            <a:pPr lvl="0"/>
            <a:endParaRPr lang="zh-CN" altLang="en-US" sz="2800" b="1" dirty="0" smtClean="0">
              <a:solidFill>
                <a:srgbClr val="2980B9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1743" y="400325"/>
            <a:ext cx="527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3" name="任意多边形: 形状 72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图片 8" descr="图3-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73" y="1848659"/>
            <a:ext cx="2847975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9" descr="图3-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344" y="1835157"/>
            <a:ext cx="4211600" cy="4111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0231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4679445" y="5120867"/>
            <a:ext cx="7401718" cy="216059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突出主体，主体应该处于视觉中心的突出位置，陪体要烘托主体，和主体相互呼应，主次分明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黄金分割法，就是把一条直线段分成两部分，其中一部分对全部的比等于其余一部分对这一部分的比。</a:t>
            </a:r>
          </a:p>
          <a:p>
            <a:pPr>
              <a:lnSpc>
                <a:spcPct val="120000"/>
              </a:lnSpc>
            </a:pP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920299" y="1645792"/>
            <a:ext cx="470606" cy="4014115"/>
            <a:chOff x="9925050" y="4167188"/>
            <a:chExt cx="695325" cy="5930900"/>
          </a:xfrm>
          <a:effectLst/>
        </p:grpSpPr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9925050" y="4337050"/>
              <a:ext cx="93663" cy="93663"/>
            </a:xfrm>
            <a:custGeom>
              <a:avLst/>
              <a:gdLst>
                <a:gd name="T0" fmla="*/ 130 w 260"/>
                <a:gd name="T1" fmla="*/ 260 h 261"/>
                <a:gd name="T2" fmla="*/ 0 w 260"/>
                <a:gd name="T3" fmla="*/ 130 h 261"/>
                <a:gd name="T4" fmla="*/ 130 w 260"/>
                <a:gd name="T5" fmla="*/ 0 h 261"/>
                <a:gd name="T6" fmla="*/ 259 w 260"/>
                <a:gd name="T7" fmla="*/ 130 h 261"/>
                <a:gd name="T8" fmla="*/ 130 w 260"/>
                <a:gd name="T9" fmla="*/ 26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ubicBezTo>
                    <a:pt x="259" y="202"/>
                    <a:pt x="201" y="260"/>
                    <a:pt x="130" y="2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10369550" y="4167188"/>
              <a:ext cx="68263" cy="68262"/>
            </a:xfrm>
            <a:custGeom>
              <a:avLst/>
              <a:gdLst>
                <a:gd name="T0" fmla="*/ 95 w 191"/>
                <a:gd name="T1" fmla="*/ 190 h 191"/>
                <a:gd name="T2" fmla="*/ 0 w 191"/>
                <a:gd name="T3" fmla="*/ 95 h 191"/>
                <a:gd name="T4" fmla="*/ 95 w 191"/>
                <a:gd name="T5" fmla="*/ 0 h 191"/>
                <a:gd name="T6" fmla="*/ 190 w 191"/>
                <a:gd name="T7" fmla="*/ 95 h 191"/>
                <a:gd name="T8" fmla="*/ 95 w 191"/>
                <a:gd name="T9" fmla="*/ 19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91"/>
                <a:gd name="T17" fmla="*/ 191 w 19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91">
                  <a:moveTo>
                    <a:pt x="95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10185400" y="4362450"/>
              <a:ext cx="434975" cy="46038"/>
            </a:xfrm>
            <a:custGeom>
              <a:avLst/>
              <a:gdLst>
                <a:gd name="T0" fmla="*/ 1143 w 1209"/>
                <a:gd name="T1" fmla="*/ 129 h 130"/>
                <a:gd name="T2" fmla="*/ 64 w 1209"/>
                <a:gd name="T3" fmla="*/ 129 h 130"/>
                <a:gd name="T4" fmla="*/ 0 w 1209"/>
                <a:gd name="T5" fmla="*/ 65 h 130"/>
                <a:gd name="T6" fmla="*/ 64 w 1209"/>
                <a:gd name="T7" fmla="*/ 0 h 130"/>
                <a:gd name="T8" fmla="*/ 1143 w 1209"/>
                <a:gd name="T9" fmla="*/ 0 h 130"/>
                <a:gd name="T10" fmla="*/ 1208 w 1209"/>
                <a:gd name="T11" fmla="*/ 65 h 130"/>
                <a:gd name="T12" fmla="*/ 1143 w 1209"/>
                <a:gd name="T13" fmla="*/ 129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9"/>
                <a:gd name="T22" fmla="*/ 0 h 130"/>
                <a:gd name="T23" fmla="*/ 1209 w 120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9" h="130">
                  <a:moveTo>
                    <a:pt x="1143" y="129"/>
                  </a:moveTo>
                  <a:lnTo>
                    <a:pt x="64" y="129"/>
                  </a:ln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lnTo>
                    <a:pt x="1143" y="0"/>
                  </a:lnTo>
                  <a:cubicBezTo>
                    <a:pt x="1179" y="0"/>
                    <a:pt x="1208" y="29"/>
                    <a:pt x="1208" y="65"/>
                  </a:cubicBezTo>
                  <a:cubicBezTo>
                    <a:pt x="1208" y="100"/>
                    <a:pt x="1179" y="129"/>
                    <a:pt x="1143" y="1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10190163" y="9671050"/>
              <a:ext cx="427037" cy="427038"/>
            </a:xfrm>
            <a:custGeom>
              <a:avLst/>
              <a:gdLst>
                <a:gd name="T0" fmla="*/ 84 w 1187"/>
                <a:gd name="T1" fmla="*/ 593 h 1186"/>
                <a:gd name="T2" fmla="*/ 593 w 1187"/>
                <a:gd name="T3" fmla="*/ 1102 h 1186"/>
                <a:gd name="T4" fmla="*/ 1102 w 1187"/>
                <a:gd name="T5" fmla="*/ 593 h 1186"/>
                <a:gd name="T6" fmla="*/ 593 w 1187"/>
                <a:gd name="T7" fmla="*/ 83 h 1186"/>
                <a:gd name="T8" fmla="*/ 84 w 1187"/>
                <a:gd name="T9" fmla="*/ 593 h 1186"/>
                <a:gd name="T10" fmla="*/ 0 w 1187"/>
                <a:gd name="T11" fmla="*/ 593 h 1186"/>
                <a:gd name="T12" fmla="*/ 593 w 1187"/>
                <a:gd name="T13" fmla="*/ 0 h 1186"/>
                <a:gd name="T14" fmla="*/ 1186 w 1187"/>
                <a:gd name="T15" fmla="*/ 593 h 1186"/>
                <a:gd name="T16" fmla="*/ 593 w 1187"/>
                <a:gd name="T17" fmla="*/ 1185 h 1186"/>
                <a:gd name="T18" fmla="*/ 0 w 1187"/>
                <a:gd name="T19" fmla="*/ 593 h 1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7"/>
                <a:gd name="T31" fmla="*/ 0 h 1186"/>
                <a:gd name="T32" fmla="*/ 1187 w 1187"/>
                <a:gd name="T33" fmla="*/ 1186 h 1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7" h="1186">
                  <a:moveTo>
                    <a:pt x="84" y="593"/>
                  </a:moveTo>
                  <a:cubicBezTo>
                    <a:pt x="84" y="874"/>
                    <a:pt x="312" y="1102"/>
                    <a:pt x="593" y="1102"/>
                  </a:cubicBezTo>
                  <a:cubicBezTo>
                    <a:pt x="874" y="1102"/>
                    <a:pt x="1102" y="874"/>
                    <a:pt x="1102" y="593"/>
                  </a:cubicBezTo>
                  <a:cubicBezTo>
                    <a:pt x="1102" y="312"/>
                    <a:pt x="874" y="83"/>
                    <a:pt x="593" y="83"/>
                  </a:cubicBezTo>
                  <a:cubicBezTo>
                    <a:pt x="312" y="83"/>
                    <a:pt x="84" y="312"/>
                    <a:pt x="84" y="593"/>
                  </a:cubicBezTo>
                  <a:close/>
                  <a:moveTo>
                    <a:pt x="0" y="593"/>
                  </a:moveTo>
                  <a:cubicBezTo>
                    <a:pt x="0" y="266"/>
                    <a:pt x="266" y="0"/>
                    <a:pt x="593" y="0"/>
                  </a:cubicBezTo>
                  <a:cubicBezTo>
                    <a:pt x="920" y="0"/>
                    <a:pt x="1186" y="266"/>
                    <a:pt x="1186" y="593"/>
                  </a:cubicBezTo>
                  <a:cubicBezTo>
                    <a:pt x="1186" y="920"/>
                    <a:pt x="920" y="1185"/>
                    <a:pt x="593" y="1185"/>
                  </a:cubicBezTo>
                  <a:cubicBezTo>
                    <a:pt x="266" y="1185"/>
                    <a:pt x="0" y="920"/>
                    <a:pt x="0" y="5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9" name="矩形: 圆角 68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403349" y="366923"/>
            <a:ext cx="469872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2980B9"/>
                </a:solidFill>
              </a:rPr>
              <a:t>平面广告设计的基本构图</a:t>
            </a:r>
            <a:endParaRPr lang="zh-CN" altLang="en-US" sz="3200" b="1" dirty="0" smtClean="0">
              <a:solidFill>
                <a:srgbClr val="2980B9"/>
              </a:solidFill>
            </a:endParaRPr>
          </a:p>
          <a:p>
            <a:pPr>
              <a:defRPr/>
            </a:pPr>
            <a:endParaRPr lang="zh-CN" altLang="en-US" sz="3200" b="1" dirty="0">
              <a:solidFill>
                <a:srgbClr val="2980B9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1743" y="400325"/>
            <a:ext cx="527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3" name="任意多边形: 形状 72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图片 11" descr="图3-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215" y="1444141"/>
            <a:ext cx="329565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2" descr="19397446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853" y="1563222"/>
            <a:ext cx="443865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7824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7678017" y="1986464"/>
            <a:ext cx="3300773" cy="42288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对角线构图打破了人们从左往右、从上往下的阅读习惯，更加有视觉冲击力，让人耳目一新。这种排版，往往重点很突出，直奔主题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横线构图符合人们从上往下的阅读习惯、严谨、传统。让人一目了然，图形文字排版整齐。这是最常用的一种版式排版方式，因为人们的视觉引导，都习惯从上往下看，这个也是最容易被人接受的排版方式，是传统的人最喜欢的一种，但是缺乏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创新。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920299" y="1645792"/>
            <a:ext cx="470606" cy="4014115"/>
            <a:chOff x="9925050" y="4167188"/>
            <a:chExt cx="695325" cy="5930900"/>
          </a:xfrm>
          <a:effectLst/>
        </p:grpSpPr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9925050" y="4337050"/>
              <a:ext cx="93663" cy="93663"/>
            </a:xfrm>
            <a:custGeom>
              <a:avLst/>
              <a:gdLst>
                <a:gd name="T0" fmla="*/ 130 w 260"/>
                <a:gd name="T1" fmla="*/ 260 h 261"/>
                <a:gd name="T2" fmla="*/ 0 w 260"/>
                <a:gd name="T3" fmla="*/ 130 h 261"/>
                <a:gd name="T4" fmla="*/ 130 w 260"/>
                <a:gd name="T5" fmla="*/ 0 h 261"/>
                <a:gd name="T6" fmla="*/ 259 w 260"/>
                <a:gd name="T7" fmla="*/ 130 h 261"/>
                <a:gd name="T8" fmla="*/ 130 w 260"/>
                <a:gd name="T9" fmla="*/ 26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ubicBezTo>
                    <a:pt x="259" y="202"/>
                    <a:pt x="201" y="260"/>
                    <a:pt x="130" y="2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10369550" y="4167188"/>
              <a:ext cx="68263" cy="68262"/>
            </a:xfrm>
            <a:custGeom>
              <a:avLst/>
              <a:gdLst>
                <a:gd name="T0" fmla="*/ 95 w 191"/>
                <a:gd name="T1" fmla="*/ 190 h 191"/>
                <a:gd name="T2" fmla="*/ 0 w 191"/>
                <a:gd name="T3" fmla="*/ 95 h 191"/>
                <a:gd name="T4" fmla="*/ 95 w 191"/>
                <a:gd name="T5" fmla="*/ 0 h 191"/>
                <a:gd name="T6" fmla="*/ 190 w 191"/>
                <a:gd name="T7" fmla="*/ 95 h 191"/>
                <a:gd name="T8" fmla="*/ 95 w 191"/>
                <a:gd name="T9" fmla="*/ 19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91"/>
                <a:gd name="T17" fmla="*/ 191 w 19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91">
                  <a:moveTo>
                    <a:pt x="95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10185400" y="4362450"/>
              <a:ext cx="434975" cy="46038"/>
            </a:xfrm>
            <a:custGeom>
              <a:avLst/>
              <a:gdLst>
                <a:gd name="T0" fmla="*/ 1143 w 1209"/>
                <a:gd name="T1" fmla="*/ 129 h 130"/>
                <a:gd name="T2" fmla="*/ 64 w 1209"/>
                <a:gd name="T3" fmla="*/ 129 h 130"/>
                <a:gd name="T4" fmla="*/ 0 w 1209"/>
                <a:gd name="T5" fmla="*/ 65 h 130"/>
                <a:gd name="T6" fmla="*/ 64 w 1209"/>
                <a:gd name="T7" fmla="*/ 0 h 130"/>
                <a:gd name="T8" fmla="*/ 1143 w 1209"/>
                <a:gd name="T9" fmla="*/ 0 h 130"/>
                <a:gd name="T10" fmla="*/ 1208 w 1209"/>
                <a:gd name="T11" fmla="*/ 65 h 130"/>
                <a:gd name="T12" fmla="*/ 1143 w 1209"/>
                <a:gd name="T13" fmla="*/ 129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9"/>
                <a:gd name="T22" fmla="*/ 0 h 130"/>
                <a:gd name="T23" fmla="*/ 1209 w 120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9" h="130">
                  <a:moveTo>
                    <a:pt x="1143" y="129"/>
                  </a:moveTo>
                  <a:lnTo>
                    <a:pt x="64" y="129"/>
                  </a:ln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lnTo>
                    <a:pt x="1143" y="0"/>
                  </a:lnTo>
                  <a:cubicBezTo>
                    <a:pt x="1179" y="0"/>
                    <a:pt x="1208" y="29"/>
                    <a:pt x="1208" y="65"/>
                  </a:cubicBezTo>
                  <a:cubicBezTo>
                    <a:pt x="1208" y="100"/>
                    <a:pt x="1179" y="129"/>
                    <a:pt x="1143" y="1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10190163" y="9671050"/>
              <a:ext cx="427037" cy="427038"/>
            </a:xfrm>
            <a:custGeom>
              <a:avLst/>
              <a:gdLst>
                <a:gd name="T0" fmla="*/ 84 w 1187"/>
                <a:gd name="T1" fmla="*/ 593 h 1186"/>
                <a:gd name="T2" fmla="*/ 593 w 1187"/>
                <a:gd name="T3" fmla="*/ 1102 h 1186"/>
                <a:gd name="T4" fmla="*/ 1102 w 1187"/>
                <a:gd name="T5" fmla="*/ 593 h 1186"/>
                <a:gd name="T6" fmla="*/ 593 w 1187"/>
                <a:gd name="T7" fmla="*/ 83 h 1186"/>
                <a:gd name="T8" fmla="*/ 84 w 1187"/>
                <a:gd name="T9" fmla="*/ 593 h 1186"/>
                <a:gd name="T10" fmla="*/ 0 w 1187"/>
                <a:gd name="T11" fmla="*/ 593 h 1186"/>
                <a:gd name="T12" fmla="*/ 593 w 1187"/>
                <a:gd name="T13" fmla="*/ 0 h 1186"/>
                <a:gd name="T14" fmla="*/ 1186 w 1187"/>
                <a:gd name="T15" fmla="*/ 593 h 1186"/>
                <a:gd name="T16" fmla="*/ 593 w 1187"/>
                <a:gd name="T17" fmla="*/ 1185 h 1186"/>
                <a:gd name="T18" fmla="*/ 0 w 1187"/>
                <a:gd name="T19" fmla="*/ 593 h 1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7"/>
                <a:gd name="T31" fmla="*/ 0 h 1186"/>
                <a:gd name="T32" fmla="*/ 1187 w 1187"/>
                <a:gd name="T33" fmla="*/ 1186 h 1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7" h="1186">
                  <a:moveTo>
                    <a:pt x="84" y="593"/>
                  </a:moveTo>
                  <a:cubicBezTo>
                    <a:pt x="84" y="874"/>
                    <a:pt x="312" y="1102"/>
                    <a:pt x="593" y="1102"/>
                  </a:cubicBezTo>
                  <a:cubicBezTo>
                    <a:pt x="874" y="1102"/>
                    <a:pt x="1102" y="874"/>
                    <a:pt x="1102" y="593"/>
                  </a:cubicBezTo>
                  <a:cubicBezTo>
                    <a:pt x="1102" y="312"/>
                    <a:pt x="874" y="83"/>
                    <a:pt x="593" y="83"/>
                  </a:cubicBezTo>
                  <a:cubicBezTo>
                    <a:pt x="312" y="83"/>
                    <a:pt x="84" y="312"/>
                    <a:pt x="84" y="593"/>
                  </a:cubicBezTo>
                  <a:close/>
                  <a:moveTo>
                    <a:pt x="0" y="593"/>
                  </a:moveTo>
                  <a:cubicBezTo>
                    <a:pt x="0" y="266"/>
                    <a:pt x="266" y="0"/>
                    <a:pt x="593" y="0"/>
                  </a:cubicBezTo>
                  <a:cubicBezTo>
                    <a:pt x="920" y="0"/>
                    <a:pt x="1186" y="266"/>
                    <a:pt x="1186" y="593"/>
                  </a:cubicBezTo>
                  <a:cubicBezTo>
                    <a:pt x="1186" y="920"/>
                    <a:pt x="920" y="1185"/>
                    <a:pt x="593" y="1185"/>
                  </a:cubicBezTo>
                  <a:cubicBezTo>
                    <a:pt x="266" y="1185"/>
                    <a:pt x="0" y="920"/>
                    <a:pt x="0" y="5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9" name="矩形: 圆角 68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403349" y="366923"/>
            <a:ext cx="469872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2980B9"/>
                </a:solidFill>
              </a:rPr>
              <a:t>平面广告设计的基本构图</a:t>
            </a:r>
            <a:endParaRPr lang="zh-CN" altLang="en-US" sz="3200" b="1" dirty="0" smtClean="0">
              <a:solidFill>
                <a:srgbClr val="2980B9"/>
              </a:solidFill>
            </a:endParaRPr>
          </a:p>
          <a:p>
            <a:pPr>
              <a:defRPr/>
            </a:pPr>
            <a:endParaRPr lang="zh-CN" altLang="en-US" sz="3200" b="1" dirty="0">
              <a:solidFill>
                <a:srgbClr val="2980B9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1743" y="400325"/>
            <a:ext cx="527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3" name="任意多边形: 形状 72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图片 13" descr="对角线构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69" y="1444141"/>
            <a:ext cx="2969602" cy="4430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4" descr="图3-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788" y="1444141"/>
            <a:ext cx="3201341" cy="4514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83251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8361807" y="2465186"/>
            <a:ext cx="3300773" cy="319472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竖线构图也比较符合人们的阅读习惯，有分栏的功效，避免文字太多造成的审美疲劳，简洁易读。这样的排版方式很简洁，一般不会有太多的装饰元素，采取居中对齐，看上去简约大方，一目了然。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曲线构图所包含的曲线为规则形曲线和不规则曲线。曲线则象征着柔和、浪漫、优雅，会给人一种非常美的感觉。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920299" y="1645792"/>
            <a:ext cx="470606" cy="4014115"/>
            <a:chOff x="9925050" y="4167188"/>
            <a:chExt cx="695325" cy="5930900"/>
          </a:xfrm>
          <a:effectLst/>
        </p:grpSpPr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9925050" y="4337050"/>
              <a:ext cx="93663" cy="93663"/>
            </a:xfrm>
            <a:custGeom>
              <a:avLst/>
              <a:gdLst>
                <a:gd name="T0" fmla="*/ 130 w 260"/>
                <a:gd name="T1" fmla="*/ 260 h 261"/>
                <a:gd name="T2" fmla="*/ 0 w 260"/>
                <a:gd name="T3" fmla="*/ 130 h 261"/>
                <a:gd name="T4" fmla="*/ 130 w 260"/>
                <a:gd name="T5" fmla="*/ 0 h 261"/>
                <a:gd name="T6" fmla="*/ 259 w 260"/>
                <a:gd name="T7" fmla="*/ 130 h 261"/>
                <a:gd name="T8" fmla="*/ 130 w 260"/>
                <a:gd name="T9" fmla="*/ 26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ubicBezTo>
                    <a:pt x="259" y="202"/>
                    <a:pt x="201" y="260"/>
                    <a:pt x="130" y="2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10369550" y="4167188"/>
              <a:ext cx="68263" cy="68262"/>
            </a:xfrm>
            <a:custGeom>
              <a:avLst/>
              <a:gdLst>
                <a:gd name="T0" fmla="*/ 95 w 191"/>
                <a:gd name="T1" fmla="*/ 190 h 191"/>
                <a:gd name="T2" fmla="*/ 0 w 191"/>
                <a:gd name="T3" fmla="*/ 95 h 191"/>
                <a:gd name="T4" fmla="*/ 95 w 191"/>
                <a:gd name="T5" fmla="*/ 0 h 191"/>
                <a:gd name="T6" fmla="*/ 190 w 191"/>
                <a:gd name="T7" fmla="*/ 95 h 191"/>
                <a:gd name="T8" fmla="*/ 95 w 191"/>
                <a:gd name="T9" fmla="*/ 19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91"/>
                <a:gd name="T17" fmla="*/ 191 w 19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91">
                  <a:moveTo>
                    <a:pt x="95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10185400" y="4362450"/>
              <a:ext cx="434975" cy="46038"/>
            </a:xfrm>
            <a:custGeom>
              <a:avLst/>
              <a:gdLst>
                <a:gd name="T0" fmla="*/ 1143 w 1209"/>
                <a:gd name="T1" fmla="*/ 129 h 130"/>
                <a:gd name="T2" fmla="*/ 64 w 1209"/>
                <a:gd name="T3" fmla="*/ 129 h 130"/>
                <a:gd name="T4" fmla="*/ 0 w 1209"/>
                <a:gd name="T5" fmla="*/ 65 h 130"/>
                <a:gd name="T6" fmla="*/ 64 w 1209"/>
                <a:gd name="T7" fmla="*/ 0 h 130"/>
                <a:gd name="T8" fmla="*/ 1143 w 1209"/>
                <a:gd name="T9" fmla="*/ 0 h 130"/>
                <a:gd name="T10" fmla="*/ 1208 w 1209"/>
                <a:gd name="T11" fmla="*/ 65 h 130"/>
                <a:gd name="T12" fmla="*/ 1143 w 1209"/>
                <a:gd name="T13" fmla="*/ 129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9"/>
                <a:gd name="T22" fmla="*/ 0 h 130"/>
                <a:gd name="T23" fmla="*/ 1209 w 120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9" h="130">
                  <a:moveTo>
                    <a:pt x="1143" y="129"/>
                  </a:moveTo>
                  <a:lnTo>
                    <a:pt x="64" y="129"/>
                  </a:ln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lnTo>
                    <a:pt x="1143" y="0"/>
                  </a:lnTo>
                  <a:cubicBezTo>
                    <a:pt x="1179" y="0"/>
                    <a:pt x="1208" y="29"/>
                    <a:pt x="1208" y="65"/>
                  </a:cubicBezTo>
                  <a:cubicBezTo>
                    <a:pt x="1208" y="100"/>
                    <a:pt x="1179" y="129"/>
                    <a:pt x="1143" y="1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10190163" y="9671050"/>
              <a:ext cx="427037" cy="427038"/>
            </a:xfrm>
            <a:custGeom>
              <a:avLst/>
              <a:gdLst>
                <a:gd name="T0" fmla="*/ 84 w 1187"/>
                <a:gd name="T1" fmla="*/ 593 h 1186"/>
                <a:gd name="T2" fmla="*/ 593 w 1187"/>
                <a:gd name="T3" fmla="*/ 1102 h 1186"/>
                <a:gd name="T4" fmla="*/ 1102 w 1187"/>
                <a:gd name="T5" fmla="*/ 593 h 1186"/>
                <a:gd name="T6" fmla="*/ 593 w 1187"/>
                <a:gd name="T7" fmla="*/ 83 h 1186"/>
                <a:gd name="T8" fmla="*/ 84 w 1187"/>
                <a:gd name="T9" fmla="*/ 593 h 1186"/>
                <a:gd name="T10" fmla="*/ 0 w 1187"/>
                <a:gd name="T11" fmla="*/ 593 h 1186"/>
                <a:gd name="T12" fmla="*/ 593 w 1187"/>
                <a:gd name="T13" fmla="*/ 0 h 1186"/>
                <a:gd name="T14" fmla="*/ 1186 w 1187"/>
                <a:gd name="T15" fmla="*/ 593 h 1186"/>
                <a:gd name="T16" fmla="*/ 593 w 1187"/>
                <a:gd name="T17" fmla="*/ 1185 h 1186"/>
                <a:gd name="T18" fmla="*/ 0 w 1187"/>
                <a:gd name="T19" fmla="*/ 593 h 1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7"/>
                <a:gd name="T31" fmla="*/ 0 h 1186"/>
                <a:gd name="T32" fmla="*/ 1187 w 1187"/>
                <a:gd name="T33" fmla="*/ 1186 h 1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7" h="1186">
                  <a:moveTo>
                    <a:pt x="84" y="593"/>
                  </a:moveTo>
                  <a:cubicBezTo>
                    <a:pt x="84" y="874"/>
                    <a:pt x="312" y="1102"/>
                    <a:pt x="593" y="1102"/>
                  </a:cubicBezTo>
                  <a:cubicBezTo>
                    <a:pt x="874" y="1102"/>
                    <a:pt x="1102" y="874"/>
                    <a:pt x="1102" y="593"/>
                  </a:cubicBezTo>
                  <a:cubicBezTo>
                    <a:pt x="1102" y="312"/>
                    <a:pt x="874" y="83"/>
                    <a:pt x="593" y="83"/>
                  </a:cubicBezTo>
                  <a:cubicBezTo>
                    <a:pt x="312" y="83"/>
                    <a:pt x="84" y="312"/>
                    <a:pt x="84" y="593"/>
                  </a:cubicBezTo>
                  <a:close/>
                  <a:moveTo>
                    <a:pt x="0" y="593"/>
                  </a:moveTo>
                  <a:cubicBezTo>
                    <a:pt x="0" y="266"/>
                    <a:pt x="266" y="0"/>
                    <a:pt x="593" y="0"/>
                  </a:cubicBezTo>
                  <a:cubicBezTo>
                    <a:pt x="920" y="0"/>
                    <a:pt x="1186" y="266"/>
                    <a:pt x="1186" y="593"/>
                  </a:cubicBezTo>
                  <a:cubicBezTo>
                    <a:pt x="1186" y="920"/>
                    <a:pt x="920" y="1185"/>
                    <a:pt x="593" y="1185"/>
                  </a:cubicBezTo>
                  <a:cubicBezTo>
                    <a:pt x="266" y="1185"/>
                    <a:pt x="0" y="920"/>
                    <a:pt x="0" y="5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9" name="矩形: 圆角 68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403349" y="366923"/>
            <a:ext cx="469872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2980B9"/>
                </a:solidFill>
              </a:rPr>
              <a:t>平面广告设计的基本构图</a:t>
            </a:r>
            <a:endParaRPr lang="zh-CN" altLang="en-US" sz="3200" b="1" dirty="0" smtClean="0">
              <a:solidFill>
                <a:srgbClr val="2980B9"/>
              </a:solidFill>
            </a:endParaRPr>
          </a:p>
          <a:p>
            <a:pPr>
              <a:defRPr/>
            </a:pPr>
            <a:endParaRPr lang="zh-CN" altLang="en-US" sz="3200" b="1" dirty="0">
              <a:solidFill>
                <a:srgbClr val="2980B9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1743" y="400325"/>
            <a:ext cx="527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3" name="任意多边形: 形状 72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图片 15" descr="图3-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05" y="1760757"/>
            <a:ext cx="4379474" cy="4216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7" descr="图3-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49" y="1329802"/>
            <a:ext cx="3173517" cy="462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7185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8496116" y="2154875"/>
            <a:ext cx="3300773" cy="29361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十字形是一条竖线与一条水平横线的垂直交叉。无论交叉的倾斜度变化如何，人们的主眼点，也就是视觉中心都会集中在十字的交叉点上。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这种方式现在比较流行，给人时尚的感觉，重点突出。三角给人的印象就是很稳，不但突出了主题，也给人留下了深刻的印象，属于时尚的排版方式，一般科技方面的线条，炫彩，用于装饰很显得很酷。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920299" y="1645792"/>
            <a:ext cx="470606" cy="4014115"/>
            <a:chOff x="9925050" y="4167188"/>
            <a:chExt cx="695325" cy="5930900"/>
          </a:xfrm>
          <a:effectLst/>
        </p:grpSpPr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9925050" y="4337050"/>
              <a:ext cx="93663" cy="93663"/>
            </a:xfrm>
            <a:custGeom>
              <a:avLst/>
              <a:gdLst>
                <a:gd name="T0" fmla="*/ 130 w 260"/>
                <a:gd name="T1" fmla="*/ 260 h 261"/>
                <a:gd name="T2" fmla="*/ 0 w 260"/>
                <a:gd name="T3" fmla="*/ 130 h 261"/>
                <a:gd name="T4" fmla="*/ 130 w 260"/>
                <a:gd name="T5" fmla="*/ 0 h 261"/>
                <a:gd name="T6" fmla="*/ 259 w 260"/>
                <a:gd name="T7" fmla="*/ 130 h 261"/>
                <a:gd name="T8" fmla="*/ 130 w 260"/>
                <a:gd name="T9" fmla="*/ 26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ubicBezTo>
                    <a:pt x="259" y="202"/>
                    <a:pt x="201" y="260"/>
                    <a:pt x="130" y="2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10369550" y="4167188"/>
              <a:ext cx="68263" cy="68262"/>
            </a:xfrm>
            <a:custGeom>
              <a:avLst/>
              <a:gdLst>
                <a:gd name="T0" fmla="*/ 95 w 191"/>
                <a:gd name="T1" fmla="*/ 190 h 191"/>
                <a:gd name="T2" fmla="*/ 0 w 191"/>
                <a:gd name="T3" fmla="*/ 95 h 191"/>
                <a:gd name="T4" fmla="*/ 95 w 191"/>
                <a:gd name="T5" fmla="*/ 0 h 191"/>
                <a:gd name="T6" fmla="*/ 190 w 191"/>
                <a:gd name="T7" fmla="*/ 95 h 191"/>
                <a:gd name="T8" fmla="*/ 95 w 191"/>
                <a:gd name="T9" fmla="*/ 19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91"/>
                <a:gd name="T17" fmla="*/ 191 w 19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91">
                  <a:moveTo>
                    <a:pt x="95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10185400" y="4362450"/>
              <a:ext cx="434975" cy="46038"/>
            </a:xfrm>
            <a:custGeom>
              <a:avLst/>
              <a:gdLst>
                <a:gd name="T0" fmla="*/ 1143 w 1209"/>
                <a:gd name="T1" fmla="*/ 129 h 130"/>
                <a:gd name="T2" fmla="*/ 64 w 1209"/>
                <a:gd name="T3" fmla="*/ 129 h 130"/>
                <a:gd name="T4" fmla="*/ 0 w 1209"/>
                <a:gd name="T5" fmla="*/ 65 h 130"/>
                <a:gd name="T6" fmla="*/ 64 w 1209"/>
                <a:gd name="T7" fmla="*/ 0 h 130"/>
                <a:gd name="T8" fmla="*/ 1143 w 1209"/>
                <a:gd name="T9" fmla="*/ 0 h 130"/>
                <a:gd name="T10" fmla="*/ 1208 w 1209"/>
                <a:gd name="T11" fmla="*/ 65 h 130"/>
                <a:gd name="T12" fmla="*/ 1143 w 1209"/>
                <a:gd name="T13" fmla="*/ 129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9"/>
                <a:gd name="T22" fmla="*/ 0 h 130"/>
                <a:gd name="T23" fmla="*/ 1209 w 120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9" h="130">
                  <a:moveTo>
                    <a:pt x="1143" y="129"/>
                  </a:moveTo>
                  <a:lnTo>
                    <a:pt x="64" y="129"/>
                  </a:ln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lnTo>
                    <a:pt x="1143" y="0"/>
                  </a:lnTo>
                  <a:cubicBezTo>
                    <a:pt x="1179" y="0"/>
                    <a:pt x="1208" y="29"/>
                    <a:pt x="1208" y="65"/>
                  </a:cubicBezTo>
                  <a:cubicBezTo>
                    <a:pt x="1208" y="100"/>
                    <a:pt x="1179" y="129"/>
                    <a:pt x="1143" y="1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10190163" y="9671050"/>
              <a:ext cx="427037" cy="427038"/>
            </a:xfrm>
            <a:custGeom>
              <a:avLst/>
              <a:gdLst>
                <a:gd name="T0" fmla="*/ 84 w 1187"/>
                <a:gd name="T1" fmla="*/ 593 h 1186"/>
                <a:gd name="T2" fmla="*/ 593 w 1187"/>
                <a:gd name="T3" fmla="*/ 1102 h 1186"/>
                <a:gd name="T4" fmla="*/ 1102 w 1187"/>
                <a:gd name="T5" fmla="*/ 593 h 1186"/>
                <a:gd name="T6" fmla="*/ 593 w 1187"/>
                <a:gd name="T7" fmla="*/ 83 h 1186"/>
                <a:gd name="T8" fmla="*/ 84 w 1187"/>
                <a:gd name="T9" fmla="*/ 593 h 1186"/>
                <a:gd name="T10" fmla="*/ 0 w 1187"/>
                <a:gd name="T11" fmla="*/ 593 h 1186"/>
                <a:gd name="T12" fmla="*/ 593 w 1187"/>
                <a:gd name="T13" fmla="*/ 0 h 1186"/>
                <a:gd name="T14" fmla="*/ 1186 w 1187"/>
                <a:gd name="T15" fmla="*/ 593 h 1186"/>
                <a:gd name="T16" fmla="*/ 593 w 1187"/>
                <a:gd name="T17" fmla="*/ 1185 h 1186"/>
                <a:gd name="T18" fmla="*/ 0 w 1187"/>
                <a:gd name="T19" fmla="*/ 593 h 1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7"/>
                <a:gd name="T31" fmla="*/ 0 h 1186"/>
                <a:gd name="T32" fmla="*/ 1187 w 1187"/>
                <a:gd name="T33" fmla="*/ 1186 h 1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7" h="1186">
                  <a:moveTo>
                    <a:pt x="84" y="593"/>
                  </a:moveTo>
                  <a:cubicBezTo>
                    <a:pt x="84" y="874"/>
                    <a:pt x="312" y="1102"/>
                    <a:pt x="593" y="1102"/>
                  </a:cubicBezTo>
                  <a:cubicBezTo>
                    <a:pt x="874" y="1102"/>
                    <a:pt x="1102" y="874"/>
                    <a:pt x="1102" y="593"/>
                  </a:cubicBezTo>
                  <a:cubicBezTo>
                    <a:pt x="1102" y="312"/>
                    <a:pt x="874" y="83"/>
                    <a:pt x="593" y="83"/>
                  </a:cubicBezTo>
                  <a:cubicBezTo>
                    <a:pt x="312" y="83"/>
                    <a:pt x="84" y="312"/>
                    <a:pt x="84" y="593"/>
                  </a:cubicBezTo>
                  <a:close/>
                  <a:moveTo>
                    <a:pt x="0" y="593"/>
                  </a:moveTo>
                  <a:cubicBezTo>
                    <a:pt x="0" y="266"/>
                    <a:pt x="266" y="0"/>
                    <a:pt x="593" y="0"/>
                  </a:cubicBezTo>
                  <a:cubicBezTo>
                    <a:pt x="920" y="0"/>
                    <a:pt x="1186" y="266"/>
                    <a:pt x="1186" y="593"/>
                  </a:cubicBezTo>
                  <a:cubicBezTo>
                    <a:pt x="1186" y="920"/>
                    <a:pt x="920" y="1185"/>
                    <a:pt x="593" y="1185"/>
                  </a:cubicBezTo>
                  <a:cubicBezTo>
                    <a:pt x="266" y="1185"/>
                    <a:pt x="0" y="920"/>
                    <a:pt x="0" y="5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9" name="矩形: 圆角 68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403349" y="366923"/>
            <a:ext cx="469872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2980B9"/>
                </a:solidFill>
              </a:rPr>
              <a:t>平面广告设计的基本构图</a:t>
            </a:r>
            <a:endParaRPr lang="zh-CN" altLang="en-US" sz="3200" b="1" dirty="0" smtClean="0">
              <a:solidFill>
                <a:srgbClr val="2980B9"/>
              </a:solidFill>
            </a:endParaRPr>
          </a:p>
          <a:p>
            <a:pPr>
              <a:defRPr/>
            </a:pPr>
            <a:endParaRPr lang="zh-CN" altLang="en-US" sz="3200" b="1" dirty="0">
              <a:solidFill>
                <a:srgbClr val="2980B9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1743" y="400325"/>
            <a:ext cx="527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3" name="任意多边形: 形状 72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0" name="图片 18" descr="图3-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0" y="1908242"/>
            <a:ext cx="4406490" cy="3307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9" descr="图3-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145" y="1910040"/>
            <a:ext cx="3290177" cy="3290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4269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2C3F50"/>
      </a:accent6>
      <a:hlink>
        <a:srgbClr val="2980B9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1209</Words>
  <Application>Microsoft Office PowerPoint</Application>
  <PresentationFormat>宽屏</PresentationFormat>
  <Paragraphs>112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等线</vt:lpstr>
      <vt:lpstr>黑体</vt:lpstr>
      <vt:lpstr>楷体</vt:lpstr>
      <vt:lpstr>时尚中黑简体</vt:lpstr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</dc:title>
  <dc:creator>第一PPT</dc:creator>
  <cp:keywords>www.1ppt.com</cp:keywords>
  <dc:description>www.1ppt.com</dc:description>
  <cp:lastModifiedBy>ASUS</cp:lastModifiedBy>
  <cp:revision>60</cp:revision>
  <dcterms:created xsi:type="dcterms:W3CDTF">2017-05-13T03:05:43Z</dcterms:created>
  <dcterms:modified xsi:type="dcterms:W3CDTF">2020-02-29T06:34:24Z</dcterms:modified>
</cp:coreProperties>
</file>