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85" r:id="rId4"/>
    <p:sldId id="287" r:id="rId5"/>
    <p:sldId id="290" r:id="rId6"/>
    <p:sldId id="286" r:id="rId7"/>
    <p:sldId id="279" r:id="rId8"/>
    <p:sldId id="291" r:id="rId9"/>
    <p:sldId id="288" r:id="rId10"/>
    <p:sldId id="289" r:id="rId11"/>
    <p:sldId id="263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5" orient="horz" pos="799" userDrawn="1">
          <p15:clr>
            <a:srgbClr val="A4A3A4"/>
          </p15:clr>
        </p15:guide>
        <p15:guide id="6" orient="horz" pos="40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37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546" y="66"/>
      </p:cViewPr>
      <p:guideLst>
        <p:guide orient="horz" pos="2432"/>
        <p:guide pos="3840"/>
        <p:guide pos="438"/>
        <p:guide pos="7242"/>
        <p:guide orient="horz" pos="799"/>
        <p:guide orient="horz" pos="40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95DA7-C378-4EA6-96C8-9729AD8A43DD}" type="datetimeFigureOut">
              <a:rPr lang="zh-CN" altLang="en-US" smtClean="0"/>
              <a:pPr/>
              <a:t>2020/2/29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398E3-16CD-4F8A-A268-FE366D8E73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292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183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6159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540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607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800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8006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362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771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6159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732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615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/>
          <p:cNvSpPr>
            <a:spLocks noGrp="1"/>
          </p:cNvSpPr>
          <p:nvPr>
            <p:ph type="pic" sz="quarter" idx="12"/>
          </p:nvPr>
        </p:nvSpPr>
        <p:spPr>
          <a:xfrm>
            <a:off x="10890792" y="3345440"/>
            <a:ext cx="1301207" cy="3069398"/>
          </a:xfrm>
          <a:custGeom>
            <a:avLst/>
            <a:gdLst>
              <a:gd name="connsiteX0" fmla="*/ 1301207 w 1301207"/>
              <a:gd name="connsiteY0" fmla="*/ 0 h 3069398"/>
              <a:gd name="connsiteX1" fmla="*/ 1301207 w 1301207"/>
              <a:gd name="connsiteY1" fmla="*/ 3069398 h 3069398"/>
              <a:gd name="connsiteX2" fmla="*/ 165104 w 1301207"/>
              <a:gd name="connsiteY2" fmla="*/ 1933295 h 3069398"/>
              <a:gd name="connsiteX3" fmla="*/ 165104 w 1301207"/>
              <a:gd name="connsiteY3" fmla="*/ 1136103 h 3069398"/>
              <a:gd name="connsiteX0" fmla="*/ 1301207 w 1301207"/>
              <a:gd name="connsiteY0" fmla="*/ 0 h 3069398"/>
              <a:gd name="connsiteX1" fmla="*/ 1288508 w 1301207"/>
              <a:gd name="connsiteY1" fmla="*/ 1251960 h 3069398"/>
              <a:gd name="connsiteX2" fmla="*/ 1301207 w 1301207"/>
              <a:gd name="connsiteY2" fmla="*/ 3069398 h 3069398"/>
              <a:gd name="connsiteX3" fmla="*/ 165104 w 1301207"/>
              <a:gd name="connsiteY3" fmla="*/ 1933295 h 3069398"/>
              <a:gd name="connsiteX4" fmla="*/ 165104 w 1301207"/>
              <a:gd name="connsiteY4" fmla="*/ 1136103 h 3069398"/>
              <a:gd name="connsiteX5" fmla="*/ 1301207 w 1301207"/>
              <a:gd name="connsiteY5" fmla="*/ 0 h 3069398"/>
              <a:gd name="connsiteX0" fmla="*/ 1288508 w 1379948"/>
              <a:gd name="connsiteY0" fmla="*/ 1251960 h 3069398"/>
              <a:gd name="connsiteX1" fmla="*/ 1301207 w 1379948"/>
              <a:gd name="connsiteY1" fmla="*/ 3069398 h 3069398"/>
              <a:gd name="connsiteX2" fmla="*/ 165104 w 1379948"/>
              <a:gd name="connsiteY2" fmla="*/ 1933295 h 3069398"/>
              <a:gd name="connsiteX3" fmla="*/ 165104 w 1379948"/>
              <a:gd name="connsiteY3" fmla="*/ 1136103 h 3069398"/>
              <a:gd name="connsiteX4" fmla="*/ 1301207 w 1379948"/>
              <a:gd name="connsiteY4" fmla="*/ 0 h 3069398"/>
              <a:gd name="connsiteX5" fmla="*/ 1379948 w 1379948"/>
              <a:gd name="connsiteY5" fmla="*/ 1343400 h 3069398"/>
              <a:gd name="connsiteX0" fmla="*/ 1288508 w 1301207"/>
              <a:gd name="connsiteY0" fmla="*/ 1251960 h 3069398"/>
              <a:gd name="connsiteX1" fmla="*/ 1301207 w 1301207"/>
              <a:gd name="connsiteY1" fmla="*/ 3069398 h 3069398"/>
              <a:gd name="connsiteX2" fmla="*/ 165104 w 1301207"/>
              <a:gd name="connsiteY2" fmla="*/ 1933295 h 3069398"/>
              <a:gd name="connsiteX3" fmla="*/ 165104 w 1301207"/>
              <a:gd name="connsiteY3" fmla="*/ 1136103 h 3069398"/>
              <a:gd name="connsiteX4" fmla="*/ 1301207 w 1301207"/>
              <a:gd name="connsiteY4" fmla="*/ 0 h 3069398"/>
              <a:gd name="connsiteX0" fmla="*/ 1301207 w 1301207"/>
              <a:gd name="connsiteY0" fmla="*/ 3069398 h 3069398"/>
              <a:gd name="connsiteX1" fmla="*/ 165104 w 1301207"/>
              <a:gd name="connsiteY1" fmla="*/ 1933295 h 3069398"/>
              <a:gd name="connsiteX2" fmla="*/ 165104 w 1301207"/>
              <a:gd name="connsiteY2" fmla="*/ 1136103 h 3069398"/>
              <a:gd name="connsiteX3" fmla="*/ 1301207 w 1301207"/>
              <a:gd name="connsiteY3" fmla="*/ 0 h 3069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1207" h="3069398">
                <a:moveTo>
                  <a:pt x="1301207" y="3069398"/>
                </a:moveTo>
                <a:lnTo>
                  <a:pt x="165104" y="1933295"/>
                </a:lnTo>
                <a:cubicBezTo>
                  <a:pt x="-55034" y="1713157"/>
                  <a:pt x="-55034" y="1356242"/>
                  <a:pt x="165104" y="1136103"/>
                </a:cubicBezTo>
                <a:lnTo>
                  <a:pt x="1301207" y="0"/>
                </a:lnTo>
              </a:path>
            </a:pathLst>
          </a:custGeom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20" name="任意多边形: 形状 19"/>
          <p:cNvSpPr>
            <a:spLocks noGrp="1"/>
          </p:cNvSpPr>
          <p:nvPr>
            <p:ph type="pic" sz="quarter" idx="11"/>
          </p:nvPr>
        </p:nvSpPr>
        <p:spPr>
          <a:xfrm>
            <a:off x="8311358" y="142667"/>
            <a:ext cx="3880643" cy="4316073"/>
          </a:xfrm>
          <a:custGeom>
            <a:avLst/>
            <a:gdLst>
              <a:gd name="connsiteX0" fmla="*/ 2158037 w 3880643"/>
              <a:gd name="connsiteY0" fmla="*/ 0 h 4316073"/>
              <a:gd name="connsiteX1" fmla="*/ 2556633 w 3880643"/>
              <a:gd name="connsiteY1" fmla="*/ 165103 h 4316073"/>
              <a:gd name="connsiteX2" fmla="*/ 3880643 w 3880643"/>
              <a:gd name="connsiteY2" fmla="*/ 1489113 h 4316073"/>
              <a:gd name="connsiteX3" fmla="*/ 3880643 w 3880643"/>
              <a:gd name="connsiteY3" fmla="*/ 2826959 h 4316073"/>
              <a:gd name="connsiteX4" fmla="*/ 2556634 w 3880643"/>
              <a:gd name="connsiteY4" fmla="*/ 4150970 h 4316073"/>
              <a:gd name="connsiteX5" fmla="*/ 1759440 w 3880643"/>
              <a:gd name="connsiteY5" fmla="*/ 4150970 h 4316073"/>
              <a:gd name="connsiteX6" fmla="*/ 165104 w 3880643"/>
              <a:gd name="connsiteY6" fmla="*/ 2556633 h 4316073"/>
              <a:gd name="connsiteX7" fmla="*/ 165104 w 3880643"/>
              <a:gd name="connsiteY7" fmla="*/ 1759440 h 4316073"/>
              <a:gd name="connsiteX8" fmla="*/ 1759441 w 3880643"/>
              <a:gd name="connsiteY8" fmla="*/ 165103 h 4316073"/>
              <a:gd name="connsiteX9" fmla="*/ 2158037 w 3880643"/>
              <a:gd name="connsiteY9" fmla="*/ 0 h 4316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80643" h="4316073">
                <a:moveTo>
                  <a:pt x="2158037" y="0"/>
                </a:moveTo>
                <a:cubicBezTo>
                  <a:pt x="2302301" y="0"/>
                  <a:pt x="2446564" y="55034"/>
                  <a:pt x="2556633" y="165103"/>
                </a:cubicBezTo>
                <a:lnTo>
                  <a:pt x="3880643" y="1489113"/>
                </a:lnTo>
                <a:lnTo>
                  <a:pt x="3880643" y="2826959"/>
                </a:lnTo>
                <a:lnTo>
                  <a:pt x="2556634" y="4150970"/>
                </a:lnTo>
                <a:cubicBezTo>
                  <a:pt x="2336494" y="4371108"/>
                  <a:pt x="1979580" y="4371108"/>
                  <a:pt x="1759440" y="4150970"/>
                </a:cubicBezTo>
                <a:lnTo>
                  <a:pt x="165104" y="2556633"/>
                </a:lnTo>
                <a:cubicBezTo>
                  <a:pt x="-55034" y="2336494"/>
                  <a:pt x="-55034" y="1979579"/>
                  <a:pt x="165104" y="1759440"/>
                </a:cubicBezTo>
                <a:lnTo>
                  <a:pt x="1759441" y="165103"/>
                </a:lnTo>
                <a:cubicBezTo>
                  <a:pt x="1869511" y="55034"/>
                  <a:pt x="2013773" y="0"/>
                  <a:pt x="2158037" y="0"/>
                </a:cubicBezTo>
                <a:close/>
              </a:path>
            </a:pathLst>
          </a:cu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任意多边形: 形状 11"/>
          <p:cNvSpPr>
            <a:spLocks noGrp="1"/>
          </p:cNvSpPr>
          <p:nvPr>
            <p:ph type="pic" sz="quarter" idx="10"/>
          </p:nvPr>
        </p:nvSpPr>
        <p:spPr>
          <a:xfrm>
            <a:off x="5808252" y="1"/>
            <a:ext cx="4163416" cy="1879305"/>
          </a:xfrm>
          <a:custGeom>
            <a:avLst/>
            <a:gdLst>
              <a:gd name="connsiteX0" fmla="*/ 0 w 4163416"/>
              <a:gd name="connsiteY0" fmla="*/ 0 h 1879305"/>
              <a:gd name="connsiteX1" fmla="*/ 4163416 w 4163416"/>
              <a:gd name="connsiteY1" fmla="*/ 0 h 1879305"/>
              <a:gd name="connsiteX2" fmla="*/ 4146874 w 4163416"/>
              <a:gd name="connsiteY2" fmla="*/ 31436 h 1879305"/>
              <a:gd name="connsiteX3" fmla="*/ 4074640 w 4163416"/>
              <a:gd name="connsiteY3" fmla="*/ 119865 h 1879305"/>
              <a:gd name="connsiteX4" fmla="*/ 2480303 w 4163416"/>
              <a:gd name="connsiteY4" fmla="*/ 1714202 h 1879305"/>
              <a:gd name="connsiteX5" fmla="*/ 1683111 w 4163416"/>
              <a:gd name="connsiteY5" fmla="*/ 1714202 h 1879305"/>
              <a:gd name="connsiteX6" fmla="*/ 88774 w 4163416"/>
              <a:gd name="connsiteY6" fmla="*/ 119865 h 1879305"/>
              <a:gd name="connsiteX7" fmla="*/ 16541 w 4163416"/>
              <a:gd name="connsiteY7" fmla="*/ 31436 h 1879305"/>
              <a:gd name="connsiteX0" fmla="*/ 0 w 4163416"/>
              <a:gd name="connsiteY0" fmla="*/ 1 h 1879306"/>
              <a:gd name="connsiteX1" fmla="*/ 2002248 w 4163416"/>
              <a:gd name="connsiteY1" fmla="*/ 0 h 1879306"/>
              <a:gd name="connsiteX2" fmla="*/ 4163416 w 4163416"/>
              <a:gd name="connsiteY2" fmla="*/ 1 h 1879306"/>
              <a:gd name="connsiteX3" fmla="*/ 4146874 w 4163416"/>
              <a:gd name="connsiteY3" fmla="*/ 31437 h 1879306"/>
              <a:gd name="connsiteX4" fmla="*/ 4074640 w 4163416"/>
              <a:gd name="connsiteY4" fmla="*/ 119866 h 1879306"/>
              <a:gd name="connsiteX5" fmla="*/ 2480303 w 4163416"/>
              <a:gd name="connsiteY5" fmla="*/ 1714203 h 1879306"/>
              <a:gd name="connsiteX6" fmla="*/ 1683111 w 4163416"/>
              <a:gd name="connsiteY6" fmla="*/ 1714203 h 1879306"/>
              <a:gd name="connsiteX7" fmla="*/ 88774 w 4163416"/>
              <a:gd name="connsiteY7" fmla="*/ 119866 h 1879306"/>
              <a:gd name="connsiteX8" fmla="*/ 16541 w 4163416"/>
              <a:gd name="connsiteY8" fmla="*/ 31437 h 1879306"/>
              <a:gd name="connsiteX9" fmla="*/ 0 w 4163416"/>
              <a:gd name="connsiteY9" fmla="*/ 1 h 1879306"/>
              <a:gd name="connsiteX0" fmla="*/ 2002248 w 4163416"/>
              <a:gd name="connsiteY0" fmla="*/ 0 h 1879306"/>
              <a:gd name="connsiteX1" fmla="*/ 4163416 w 4163416"/>
              <a:gd name="connsiteY1" fmla="*/ 1 h 1879306"/>
              <a:gd name="connsiteX2" fmla="*/ 4146874 w 4163416"/>
              <a:gd name="connsiteY2" fmla="*/ 31437 h 1879306"/>
              <a:gd name="connsiteX3" fmla="*/ 4074640 w 4163416"/>
              <a:gd name="connsiteY3" fmla="*/ 119866 h 1879306"/>
              <a:gd name="connsiteX4" fmla="*/ 2480303 w 4163416"/>
              <a:gd name="connsiteY4" fmla="*/ 1714203 h 1879306"/>
              <a:gd name="connsiteX5" fmla="*/ 1683111 w 4163416"/>
              <a:gd name="connsiteY5" fmla="*/ 1714203 h 1879306"/>
              <a:gd name="connsiteX6" fmla="*/ 88774 w 4163416"/>
              <a:gd name="connsiteY6" fmla="*/ 119866 h 1879306"/>
              <a:gd name="connsiteX7" fmla="*/ 16541 w 4163416"/>
              <a:gd name="connsiteY7" fmla="*/ 31437 h 1879306"/>
              <a:gd name="connsiteX8" fmla="*/ 0 w 4163416"/>
              <a:gd name="connsiteY8" fmla="*/ 1 h 1879306"/>
              <a:gd name="connsiteX9" fmla="*/ 2093688 w 4163416"/>
              <a:gd name="connsiteY9" fmla="*/ 91440 h 1879306"/>
              <a:gd name="connsiteX0" fmla="*/ 2002248 w 4163416"/>
              <a:gd name="connsiteY0" fmla="*/ 0 h 1879306"/>
              <a:gd name="connsiteX1" fmla="*/ 4163416 w 4163416"/>
              <a:gd name="connsiteY1" fmla="*/ 1 h 1879306"/>
              <a:gd name="connsiteX2" fmla="*/ 4146874 w 4163416"/>
              <a:gd name="connsiteY2" fmla="*/ 31437 h 1879306"/>
              <a:gd name="connsiteX3" fmla="*/ 4074640 w 4163416"/>
              <a:gd name="connsiteY3" fmla="*/ 119866 h 1879306"/>
              <a:gd name="connsiteX4" fmla="*/ 2480303 w 4163416"/>
              <a:gd name="connsiteY4" fmla="*/ 1714203 h 1879306"/>
              <a:gd name="connsiteX5" fmla="*/ 1683111 w 4163416"/>
              <a:gd name="connsiteY5" fmla="*/ 1714203 h 1879306"/>
              <a:gd name="connsiteX6" fmla="*/ 88774 w 4163416"/>
              <a:gd name="connsiteY6" fmla="*/ 119866 h 1879306"/>
              <a:gd name="connsiteX7" fmla="*/ 16541 w 4163416"/>
              <a:gd name="connsiteY7" fmla="*/ 31437 h 1879306"/>
              <a:gd name="connsiteX8" fmla="*/ 0 w 4163416"/>
              <a:gd name="connsiteY8" fmla="*/ 1 h 1879306"/>
              <a:gd name="connsiteX0" fmla="*/ 4163416 w 4163416"/>
              <a:gd name="connsiteY0" fmla="*/ 0 h 1879305"/>
              <a:gd name="connsiteX1" fmla="*/ 4146874 w 4163416"/>
              <a:gd name="connsiteY1" fmla="*/ 31436 h 1879305"/>
              <a:gd name="connsiteX2" fmla="*/ 4074640 w 4163416"/>
              <a:gd name="connsiteY2" fmla="*/ 119865 h 1879305"/>
              <a:gd name="connsiteX3" fmla="*/ 2480303 w 4163416"/>
              <a:gd name="connsiteY3" fmla="*/ 1714202 h 1879305"/>
              <a:gd name="connsiteX4" fmla="*/ 1683111 w 4163416"/>
              <a:gd name="connsiteY4" fmla="*/ 1714202 h 1879305"/>
              <a:gd name="connsiteX5" fmla="*/ 88774 w 4163416"/>
              <a:gd name="connsiteY5" fmla="*/ 119865 h 1879305"/>
              <a:gd name="connsiteX6" fmla="*/ 16541 w 4163416"/>
              <a:gd name="connsiteY6" fmla="*/ 31436 h 1879305"/>
              <a:gd name="connsiteX7" fmla="*/ 0 w 4163416"/>
              <a:gd name="connsiteY7" fmla="*/ 0 h 187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63416" h="1879305">
                <a:moveTo>
                  <a:pt x="4163416" y="0"/>
                </a:moveTo>
                <a:lnTo>
                  <a:pt x="4146874" y="31436"/>
                </a:lnTo>
                <a:cubicBezTo>
                  <a:pt x="4126236" y="62693"/>
                  <a:pt x="4102157" y="92348"/>
                  <a:pt x="4074640" y="119865"/>
                </a:cubicBezTo>
                <a:lnTo>
                  <a:pt x="2480303" y="1714202"/>
                </a:lnTo>
                <a:cubicBezTo>
                  <a:pt x="2260165" y="1934340"/>
                  <a:pt x="1903250" y="1934340"/>
                  <a:pt x="1683111" y="1714202"/>
                </a:cubicBezTo>
                <a:lnTo>
                  <a:pt x="88774" y="119865"/>
                </a:lnTo>
                <a:cubicBezTo>
                  <a:pt x="61257" y="92348"/>
                  <a:pt x="37179" y="62693"/>
                  <a:pt x="16541" y="31436"/>
                </a:cubicBezTo>
                <a:lnTo>
                  <a:pt x="0" y="0"/>
                </a:ln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405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C28D3-987D-401E-95A8-72784AD93D33}" type="datetimeFigureOut">
              <a:rPr lang="zh-CN" altLang="en-US" smtClean="0"/>
              <a:pPr/>
              <a:t>2020/2/29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4A5A-5C6D-4E6F-81A3-06DF189A7A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349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72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/>
          <p:cNvSpPr>
            <a:spLocks noGrp="1"/>
          </p:cNvSpPr>
          <p:nvPr>
            <p:ph type="pic" sz="quarter" idx="10"/>
          </p:nvPr>
        </p:nvSpPr>
        <p:spPr>
          <a:xfrm>
            <a:off x="1295495" y="1716603"/>
            <a:ext cx="4262993" cy="4262992"/>
          </a:xfrm>
          <a:custGeom>
            <a:avLst/>
            <a:gdLst>
              <a:gd name="connsiteX0" fmla="*/ 2187077 w 4262993"/>
              <a:gd name="connsiteY0" fmla="*/ 0 h 4262992"/>
              <a:gd name="connsiteX1" fmla="*/ 2323431 w 4262993"/>
              <a:gd name="connsiteY1" fmla="*/ 56479 h 4262992"/>
              <a:gd name="connsiteX2" fmla="*/ 4206514 w 4262993"/>
              <a:gd name="connsiteY2" fmla="*/ 1939563 h 4262992"/>
              <a:gd name="connsiteX3" fmla="*/ 4206514 w 4262993"/>
              <a:gd name="connsiteY3" fmla="*/ 2212270 h 4262992"/>
              <a:gd name="connsiteX4" fmla="*/ 2212271 w 4262993"/>
              <a:gd name="connsiteY4" fmla="*/ 4206513 h 4262992"/>
              <a:gd name="connsiteX5" fmla="*/ 1939564 w 4262993"/>
              <a:gd name="connsiteY5" fmla="*/ 4206513 h 4262992"/>
              <a:gd name="connsiteX6" fmla="*/ 56480 w 4262993"/>
              <a:gd name="connsiteY6" fmla="*/ 2323430 h 4262992"/>
              <a:gd name="connsiteX7" fmla="*/ 56480 w 4262993"/>
              <a:gd name="connsiteY7" fmla="*/ 2050723 h 4262992"/>
              <a:gd name="connsiteX8" fmla="*/ 2050724 w 4262993"/>
              <a:gd name="connsiteY8" fmla="*/ 56479 h 4262992"/>
              <a:gd name="connsiteX9" fmla="*/ 2187077 w 4262993"/>
              <a:gd name="connsiteY9" fmla="*/ 0 h 4262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62993" h="4262992">
                <a:moveTo>
                  <a:pt x="2187077" y="0"/>
                </a:moveTo>
                <a:cubicBezTo>
                  <a:pt x="2236427" y="0"/>
                  <a:pt x="2285777" y="18826"/>
                  <a:pt x="2323431" y="56479"/>
                </a:cubicBezTo>
                <a:lnTo>
                  <a:pt x="4206514" y="1939563"/>
                </a:lnTo>
                <a:cubicBezTo>
                  <a:pt x="4281820" y="2014869"/>
                  <a:pt x="4281820" y="2136963"/>
                  <a:pt x="4206514" y="2212270"/>
                </a:cubicBezTo>
                <a:lnTo>
                  <a:pt x="2212271" y="4206513"/>
                </a:lnTo>
                <a:cubicBezTo>
                  <a:pt x="2136964" y="4281819"/>
                  <a:pt x="2014870" y="4281819"/>
                  <a:pt x="1939564" y="4206513"/>
                </a:cubicBezTo>
                <a:lnTo>
                  <a:pt x="56480" y="2323430"/>
                </a:lnTo>
                <a:cubicBezTo>
                  <a:pt x="-18826" y="2248123"/>
                  <a:pt x="-18826" y="2126029"/>
                  <a:pt x="56480" y="2050723"/>
                </a:cubicBezTo>
                <a:lnTo>
                  <a:pt x="2050724" y="56479"/>
                </a:lnTo>
                <a:cubicBezTo>
                  <a:pt x="2088377" y="18826"/>
                  <a:pt x="2137727" y="0"/>
                  <a:pt x="21870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/>
          <p:cNvSpPr>
            <a:spLocks noGrp="1"/>
          </p:cNvSpPr>
          <p:nvPr>
            <p:ph type="pic" sz="quarter" idx="11"/>
          </p:nvPr>
        </p:nvSpPr>
        <p:spPr>
          <a:xfrm>
            <a:off x="5349054" y="2130866"/>
            <a:ext cx="2011319" cy="2011318"/>
          </a:xfrm>
          <a:custGeom>
            <a:avLst/>
            <a:gdLst>
              <a:gd name="connsiteX0" fmla="*/ 1031884 w 2011319"/>
              <a:gd name="connsiteY0" fmla="*/ 0 h 2011318"/>
              <a:gd name="connsiteX1" fmla="*/ 1096217 w 2011319"/>
              <a:gd name="connsiteY1" fmla="*/ 26647 h 2011318"/>
              <a:gd name="connsiteX2" fmla="*/ 1984672 w 2011319"/>
              <a:gd name="connsiteY2" fmla="*/ 915103 h 2011318"/>
              <a:gd name="connsiteX3" fmla="*/ 1984672 w 2011319"/>
              <a:gd name="connsiteY3" fmla="*/ 1043769 h 2011318"/>
              <a:gd name="connsiteX4" fmla="*/ 1043770 w 2011319"/>
              <a:gd name="connsiteY4" fmla="*/ 1984671 h 2011318"/>
              <a:gd name="connsiteX5" fmla="*/ 915104 w 2011319"/>
              <a:gd name="connsiteY5" fmla="*/ 1984671 h 2011318"/>
              <a:gd name="connsiteX6" fmla="*/ 26648 w 2011319"/>
              <a:gd name="connsiteY6" fmla="*/ 1096215 h 2011318"/>
              <a:gd name="connsiteX7" fmla="*/ 26648 w 2011319"/>
              <a:gd name="connsiteY7" fmla="*/ 967549 h 2011318"/>
              <a:gd name="connsiteX8" fmla="*/ 967550 w 2011319"/>
              <a:gd name="connsiteY8" fmla="*/ 26647 h 2011318"/>
              <a:gd name="connsiteX9" fmla="*/ 1031884 w 2011319"/>
              <a:gd name="connsiteY9" fmla="*/ 0 h 201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1319" h="2011318">
                <a:moveTo>
                  <a:pt x="1031884" y="0"/>
                </a:moveTo>
                <a:cubicBezTo>
                  <a:pt x="1055168" y="0"/>
                  <a:pt x="1078452" y="8882"/>
                  <a:pt x="1096217" y="26647"/>
                </a:cubicBezTo>
                <a:lnTo>
                  <a:pt x="1984672" y="915103"/>
                </a:lnTo>
                <a:cubicBezTo>
                  <a:pt x="2020202" y="950633"/>
                  <a:pt x="2020202" y="1008239"/>
                  <a:pt x="1984672" y="1043769"/>
                </a:cubicBezTo>
                <a:lnTo>
                  <a:pt x="1043770" y="1984671"/>
                </a:lnTo>
                <a:cubicBezTo>
                  <a:pt x="1008240" y="2020201"/>
                  <a:pt x="950634" y="2020201"/>
                  <a:pt x="915104" y="1984671"/>
                </a:cubicBezTo>
                <a:lnTo>
                  <a:pt x="26648" y="1096215"/>
                </a:lnTo>
                <a:cubicBezTo>
                  <a:pt x="-8882" y="1060685"/>
                  <a:pt x="-8882" y="1003079"/>
                  <a:pt x="26648" y="967549"/>
                </a:cubicBezTo>
                <a:lnTo>
                  <a:pt x="967550" y="26647"/>
                </a:lnTo>
                <a:cubicBezTo>
                  <a:pt x="985315" y="8882"/>
                  <a:pt x="1008599" y="0"/>
                  <a:pt x="10318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/>
          <p:cNvSpPr>
            <a:spLocks noGrp="1"/>
          </p:cNvSpPr>
          <p:nvPr>
            <p:ph type="pic" sz="quarter" idx="12"/>
          </p:nvPr>
        </p:nvSpPr>
        <p:spPr>
          <a:xfrm>
            <a:off x="4739453" y="4010466"/>
            <a:ext cx="2011319" cy="2011318"/>
          </a:xfrm>
          <a:custGeom>
            <a:avLst/>
            <a:gdLst>
              <a:gd name="connsiteX0" fmla="*/ 1031884 w 2011319"/>
              <a:gd name="connsiteY0" fmla="*/ 0 h 2011318"/>
              <a:gd name="connsiteX1" fmla="*/ 1096217 w 2011319"/>
              <a:gd name="connsiteY1" fmla="*/ 26647 h 2011318"/>
              <a:gd name="connsiteX2" fmla="*/ 1984672 w 2011319"/>
              <a:gd name="connsiteY2" fmla="*/ 915103 h 2011318"/>
              <a:gd name="connsiteX3" fmla="*/ 1984672 w 2011319"/>
              <a:gd name="connsiteY3" fmla="*/ 1043769 h 2011318"/>
              <a:gd name="connsiteX4" fmla="*/ 1043770 w 2011319"/>
              <a:gd name="connsiteY4" fmla="*/ 1984671 h 2011318"/>
              <a:gd name="connsiteX5" fmla="*/ 915104 w 2011319"/>
              <a:gd name="connsiteY5" fmla="*/ 1984671 h 2011318"/>
              <a:gd name="connsiteX6" fmla="*/ 26648 w 2011319"/>
              <a:gd name="connsiteY6" fmla="*/ 1096216 h 2011318"/>
              <a:gd name="connsiteX7" fmla="*/ 26648 w 2011319"/>
              <a:gd name="connsiteY7" fmla="*/ 967549 h 2011318"/>
              <a:gd name="connsiteX8" fmla="*/ 967550 w 2011319"/>
              <a:gd name="connsiteY8" fmla="*/ 26647 h 2011318"/>
              <a:gd name="connsiteX9" fmla="*/ 1031884 w 2011319"/>
              <a:gd name="connsiteY9" fmla="*/ 0 h 201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1319" h="2011318">
                <a:moveTo>
                  <a:pt x="1031884" y="0"/>
                </a:moveTo>
                <a:cubicBezTo>
                  <a:pt x="1055168" y="0"/>
                  <a:pt x="1078452" y="8882"/>
                  <a:pt x="1096217" y="26647"/>
                </a:cubicBezTo>
                <a:lnTo>
                  <a:pt x="1984672" y="915103"/>
                </a:lnTo>
                <a:cubicBezTo>
                  <a:pt x="2020202" y="950633"/>
                  <a:pt x="2020202" y="1008239"/>
                  <a:pt x="1984672" y="1043769"/>
                </a:cubicBezTo>
                <a:lnTo>
                  <a:pt x="1043770" y="1984671"/>
                </a:lnTo>
                <a:cubicBezTo>
                  <a:pt x="1008240" y="2020201"/>
                  <a:pt x="950634" y="2020201"/>
                  <a:pt x="915104" y="1984671"/>
                </a:cubicBezTo>
                <a:lnTo>
                  <a:pt x="26648" y="1096216"/>
                </a:lnTo>
                <a:cubicBezTo>
                  <a:pt x="-8882" y="1060686"/>
                  <a:pt x="-8882" y="1003079"/>
                  <a:pt x="26648" y="967549"/>
                </a:cubicBezTo>
                <a:lnTo>
                  <a:pt x="967550" y="26647"/>
                </a:lnTo>
                <a:cubicBezTo>
                  <a:pt x="985315" y="8882"/>
                  <a:pt x="1008600" y="0"/>
                  <a:pt x="10318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228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3"/>
          <p:cNvSpPr>
            <a:spLocks noGrp="1"/>
          </p:cNvSpPr>
          <p:nvPr>
            <p:ph type="pic" sz="quarter" idx="13"/>
          </p:nvPr>
        </p:nvSpPr>
        <p:spPr>
          <a:xfrm>
            <a:off x="4315366" y="2034973"/>
            <a:ext cx="2093747" cy="1201420"/>
          </a:xfrm>
          <a:custGeom>
            <a:avLst/>
            <a:gdLst>
              <a:gd name="connsiteX0" fmla="*/ 115228 w 2093747"/>
              <a:gd name="connsiteY0" fmla="*/ 0 h 1201420"/>
              <a:gd name="connsiteX1" fmla="*/ 1978519 w 2093747"/>
              <a:gd name="connsiteY1" fmla="*/ 0 h 1201420"/>
              <a:gd name="connsiteX2" fmla="*/ 2093747 w 2093747"/>
              <a:gd name="connsiteY2" fmla="*/ 115228 h 1201420"/>
              <a:gd name="connsiteX3" fmla="*/ 2093747 w 2093747"/>
              <a:gd name="connsiteY3" fmla="*/ 1086192 h 1201420"/>
              <a:gd name="connsiteX4" fmla="*/ 1978519 w 2093747"/>
              <a:gd name="connsiteY4" fmla="*/ 1201420 h 1201420"/>
              <a:gd name="connsiteX5" fmla="*/ 115228 w 2093747"/>
              <a:gd name="connsiteY5" fmla="*/ 1201420 h 1201420"/>
              <a:gd name="connsiteX6" fmla="*/ 0 w 2093747"/>
              <a:gd name="connsiteY6" fmla="*/ 1086192 h 1201420"/>
              <a:gd name="connsiteX7" fmla="*/ 0 w 2093747"/>
              <a:gd name="connsiteY7" fmla="*/ 115228 h 1201420"/>
              <a:gd name="connsiteX8" fmla="*/ 115228 w 2093747"/>
              <a:gd name="connsiteY8" fmla="*/ 0 h 120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3747" h="1201420">
                <a:moveTo>
                  <a:pt x="115228" y="0"/>
                </a:moveTo>
                <a:lnTo>
                  <a:pt x="1978519" y="0"/>
                </a:lnTo>
                <a:cubicBezTo>
                  <a:pt x="2042158" y="0"/>
                  <a:pt x="2093747" y="51589"/>
                  <a:pt x="2093747" y="115228"/>
                </a:cubicBezTo>
                <a:lnTo>
                  <a:pt x="2093747" y="1086192"/>
                </a:lnTo>
                <a:cubicBezTo>
                  <a:pt x="2093747" y="1149831"/>
                  <a:pt x="2042158" y="1201420"/>
                  <a:pt x="1978519" y="1201420"/>
                </a:cubicBezTo>
                <a:lnTo>
                  <a:pt x="115228" y="1201420"/>
                </a:lnTo>
                <a:cubicBezTo>
                  <a:pt x="51589" y="1201420"/>
                  <a:pt x="0" y="1149831"/>
                  <a:pt x="0" y="1086192"/>
                </a:cubicBezTo>
                <a:lnTo>
                  <a:pt x="0" y="115228"/>
                </a:lnTo>
                <a:cubicBezTo>
                  <a:pt x="0" y="51589"/>
                  <a:pt x="51589" y="0"/>
                  <a:pt x="11522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/>
          <p:cNvSpPr>
            <a:spLocks noGrp="1"/>
          </p:cNvSpPr>
          <p:nvPr>
            <p:ph type="pic" sz="quarter" idx="14"/>
          </p:nvPr>
        </p:nvSpPr>
        <p:spPr>
          <a:xfrm>
            <a:off x="4315366" y="3368473"/>
            <a:ext cx="2093747" cy="2298700"/>
          </a:xfrm>
          <a:custGeom>
            <a:avLst/>
            <a:gdLst>
              <a:gd name="connsiteX0" fmla="*/ 107849 w 2093747"/>
              <a:gd name="connsiteY0" fmla="*/ 0 h 2298700"/>
              <a:gd name="connsiteX1" fmla="*/ 1985898 w 2093747"/>
              <a:gd name="connsiteY1" fmla="*/ 0 h 2298700"/>
              <a:gd name="connsiteX2" fmla="*/ 2093747 w 2093747"/>
              <a:gd name="connsiteY2" fmla="*/ 107849 h 2298700"/>
              <a:gd name="connsiteX3" fmla="*/ 2093747 w 2093747"/>
              <a:gd name="connsiteY3" fmla="*/ 2190851 h 2298700"/>
              <a:gd name="connsiteX4" fmla="*/ 1985898 w 2093747"/>
              <a:gd name="connsiteY4" fmla="*/ 2298700 h 2298700"/>
              <a:gd name="connsiteX5" fmla="*/ 107849 w 2093747"/>
              <a:gd name="connsiteY5" fmla="*/ 2298700 h 2298700"/>
              <a:gd name="connsiteX6" fmla="*/ 0 w 2093747"/>
              <a:gd name="connsiteY6" fmla="*/ 2190851 h 2298700"/>
              <a:gd name="connsiteX7" fmla="*/ 0 w 2093747"/>
              <a:gd name="connsiteY7" fmla="*/ 107849 h 2298700"/>
              <a:gd name="connsiteX8" fmla="*/ 107849 w 2093747"/>
              <a:gd name="connsiteY8" fmla="*/ 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3747" h="2298700">
                <a:moveTo>
                  <a:pt x="107849" y="0"/>
                </a:moveTo>
                <a:lnTo>
                  <a:pt x="1985898" y="0"/>
                </a:lnTo>
                <a:cubicBezTo>
                  <a:pt x="2045461" y="0"/>
                  <a:pt x="2093747" y="48286"/>
                  <a:pt x="2093747" y="107849"/>
                </a:cubicBezTo>
                <a:lnTo>
                  <a:pt x="2093747" y="2190851"/>
                </a:lnTo>
                <a:cubicBezTo>
                  <a:pt x="2093747" y="2250414"/>
                  <a:pt x="2045461" y="2298700"/>
                  <a:pt x="1985898" y="2298700"/>
                </a:cubicBezTo>
                <a:lnTo>
                  <a:pt x="107849" y="2298700"/>
                </a:lnTo>
                <a:cubicBezTo>
                  <a:pt x="48286" y="2298700"/>
                  <a:pt x="0" y="2250414"/>
                  <a:pt x="0" y="2190851"/>
                </a:cubicBezTo>
                <a:lnTo>
                  <a:pt x="0" y="107849"/>
                </a:lnTo>
                <a:cubicBezTo>
                  <a:pt x="0" y="48286"/>
                  <a:pt x="48286" y="0"/>
                  <a:pt x="10784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5"/>
          </p:nvPr>
        </p:nvSpPr>
        <p:spPr>
          <a:xfrm>
            <a:off x="6596436" y="2034973"/>
            <a:ext cx="4773780" cy="3632200"/>
          </a:xfrm>
          <a:custGeom>
            <a:avLst/>
            <a:gdLst>
              <a:gd name="connsiteX0" fmla="*/ 187095 w 4773780"/>
              <a:gd name="connsiteY0" fmla="*/ 0 h 3632200"/>
              <a:gd name="connsiteX1" fmla="*/ 4586685 w 4773780"/>
              <a:gd name="connsiteY1" fmla="*/ 0 h 3632200"/>
              <a:gd name="connsiteX2" fmla="*/ 4773780 w 4773780"/>
              <a:gd name="connsiteY2" fmla="*/ 187095 h 3632200"/>
              <a:gd name="connsiteX3" fmla="*/ 4773780 w 4773780"/>
              <a:gd name="connsiteY3" fmla="*/ 3445105 h 3632200"/>
              <a:gd name="connsiteX4" fmla="*/ 4586685 w 4773780"/>
              <a:gd name="connsiteY4" fmla="*/ 3632200 h 3632200"/>
              <a:gd name="connsiteX5" fmla="*/ 187095 w 4773780"/>
              <a:gd name="connsiteY5" fmla="*/ 3632200 h 3632200"/>
              <a:gd name="connsiteX6" fmla="*/ 0 w 4773780"/>
              <a:gd name="connsiteY6" fmla="*/ 3445105 h 3632200"/>
              <a:gd name="connsiteX7" fmla="*/ 0 w 4773780"/>
              <a:gd name="connsiteY7" fmla="*/ 187095 h 3632200"/>
              <a:gd name="connsiteX8" fmla="*/ 187095 w 4773780"/>
              <a:gd name="connsiteY8" fmla="*/ 0 h 363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3780" h="3632200">
                <a:moveTo>
                  <a:pt x="187095" y="0"/>
                </a:moveTo>
                <a:lnTo>
                  <a:pt x="4586685" y="0"/>
                </a:lnTo>
                <a:cubicBezTo>
                  <a:pt x="4690015" y="0"/>
                  <a:pt x="4773780" y="83765"/>
                  <a:pt x="4773780" y="187095"/>
                </a:cubicBezTo>
                <a:lnTo>
                  <a:pt x="4773780" y="3445105"/>
                </a:lnTo>
                <a:cubicBezTo>
                  <a:pt x="4773780" y="3548435"/>
                  <a:pt x="4690015" y="3632200"/>
                  <a:pt x="4586685" y="3632200"/>
                </a:cubicBezTo>
                <a:lnTo>
                  <a:pt x="187095" y="3632200"/>
                </a:lnTo>
                <a:cubicBezTo>
                  <a:pt x="83765" y="3632200"/>
                  <a:pt x="0" y="3548435"/>
                  <a:pt x="0" y="3445105"/>
                </a:cubicBezTo>
                <a:lnTo>
                  <a:pt x="0" y="187095"/>
                </a:lnTo>
                <a:cubicBezTo>
                  <a:pt x="0" y="83765"/>
                  <a:pt x="83765" y="0"/>
                  <a:pt x="18709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C28D3-987D-401E-95A8-72784AD93D33}" type="datetimeFigureOut">
              <a:rPr lang="zh-CN" altLang="en-US" smtClean="0"/>
              <a:pPr/>
              <a:t>2020/2/29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4A5A-5C6D-4E6F-81A3-06DF189A7A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691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/>
          <p:cNvSpPr>
            <a:spLocks noGrp="1"/>
          </p:cNvSpPr>
          <p:nvPr>
            <p:ph type="pic" sz="quarter" idx="18"/>
          </p:nvPr>
        </p:nvSpPr>
        <p:spPr>
          <a:xfrm>
            <a:off x="9089489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8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1" name="任意多边形: 形状 30"/>
          <p:cNvSpPr>
            <a:spLocks noGrp="1"/>
          </p:cNvSpPr>
          <p:nvPr>
            <p:ph type="pic" sz="quarter" idx="14"/>
          </p:nvPr>
        </p:nvSpPr>
        <p:spPr>
          <a:xfrm>
            <a:off x="1538935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2" name="任意多边形: 形状 31"/>
          <p:cNvSpPr>
            <a:spLocks noGrp="1"/>
          </p:cNvSpPr>
          <p:nvPr>
            <p:ph type="pic" sz="quarter" idx="15"/>
          </p:nvPr>
        </p:nvSpPr>
        <p:spPr>
          <a:xfrm>
            <a:off x="3426574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3" name="任意多边形: 形状 32"/>
          <p:cNvSpPr>
            <a:spLocks noGrp="1"/>
          </p:cNvSpPr>
          <p:nvPr>
            <p:ph type="pic" sz="quarter" idx="16"/>
          </p:nvPr>
        </p:nvSpPr>
        <p:spPr>
          <a:xfrm>
            <a:off x="5314212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4" name="任意多边形: 形状 33"/>
          <p:cNvSpPr>
            <a:spLocks noGrp="1"/>
          </p:cNvSpPr>
          <p:nvPr>
            <p:ph type="pic" sz="quarter" idx="17"/>
          </p:nvPr>
        </p:nvSpPr>
        <p:spPr>
          <a:xfrm>
            <a:off x="7201851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7" name="任意多边形: 形状 26"/>
          <p:cNvSpPr>
            <a:spLocks noGrp="1"/>
          </p:cNvSpPr>
          <p:nvPr>
            <p:ph type="pic" sz="quarter" idx="10"/>
          </p:nvPr>
        </p:nvSpPr>
        <p:spPr>
          <a:xfrm>
            <a:off x="2461837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8" name="任意多边形: 形状 27"/>
          <p:cNvSpPr>
            <a:spLocks noGrp="1"/>
          </p:cNvSpPr>
          <p:nvPr>
            <p:ph type="pic" sz="quarter" idx="11"/>
          </p:nvPr>
        </p:nvSpPr>
        <p:spPr>
          <a:xfrm>
            <a:off x="4349476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9" name="任意多边形: 形状 28"/>
          <p:cNvSpPr>
            <a:spLocks noGrp="1"/>
          </p:cNvSpPr>
          <p:nvPr>
            <p:ph type="pic" sz="quarter" idx="12"/>
          </p:nvPr>
        </p:nvSpPr>
        <p:spPr>
          <a:xfrm>
            <a:off x="6237114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5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0" name="任意多边形: 形状 29"/>
          <p:cNvSpPr>
            <a:spLocks noGrp="1"/>
          </p:cNvSpPr>
          <p:nvPr>
            <p:ph type="pic" sz="quarter" idx="13"/>
          </p:nvPr>
        </p:nvSpPr>
        <p:spPr>
          <a:xfrm>
            <a:off x="8124752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4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8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314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C28D3-987D-401E-95A8-72784AD93D33}" type="datetimeFigureOut">
              <a:rPr lang="zh-CN" altLang="en-US" smtClean="0"/>
              <a:pPr/>
              <a:t>2020/2/29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4A5A-5C6D-4E6F-81A3-06DF189A7A6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729683" y="6422330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16299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>
            <a:spLocks noGrp="1"/>
          </p:cNvSpPr>
          <p:nvPr>
            <p:ph type="pic" sz="quarter" idx="10"/>
          </p:nvPr>
        </p:nvSpPr>
        <p:spPr>
          <a:xfrm>
            <a:off x="3507265" y="2359368"/>
            <a:ext cx="1627407" cy="2887019"/>
          </a:xfrm>
          <a:custGeom>
            <a:avLst/>
            <a:gdLst>
              <a:gd name="connsiteX0" fmla="*/ 0 w 1627407"/>
              <a:gd name="connsiteY0" fmla="*/ 0 h 2887019"/>
              <a:gd name="connsiteX1" fmla="*/ 1627407 w 1627407"/>
              <a:gd name="connsiteY1" fmla="*/ 0 h 2887019"/>
              <a:gd name="connsiteX2" fmla="*/ 1627407 w 1627407"/>
              <a:gd name="connsiteY2" fmla="*/ 2887019 h 2887019"/>
              <a:gd name="connsiteX3" fmla="*/ 0 w 1627407"/>
              <a:gd name="connsiteY3" fmla="*/ 2887019 h 2887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7407" h="2887019">
                <a:moveTo>
                  <a:pt x="0" y="0"/>
                </a:moveTo>
                <a:lnTo>
                  <a:pt x="1627407" y="0"/>
                </a:lnTo>
                <a:lnTo>
                  <a:pt x="1627407" y="2887019"/>
                </a:lnTo>
                <a:lnTo>
                  <a:pt x="0" y="28870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/>
          <p:cNvSpPr>
            <a:spLocks noGrp="1"/>
          </p:cNvSpPr>
          <p:nvPr>
            <p:ph type="pic" sz="quarter" idx="11"/>
          </p:nvPr>
        </p:nvSpPr>
        <p:spPr>
          <a:xfrm>
            <a:off x="1311274" y="2359368"/>
            <a:ext cx="1627407" cy="2887019"/>
          </a:xfrm>
          <a:custGeom>
            <a:avLst/>
            <a:gdLst>
              <a:gd name="connsiteX0" fmla="*/ 0 w 1627407"/>
              <a:gd name="connsiteY0" fmla="*/ 0 h 2887019"/>
              <a:gd name="connsiteX1" fmla="*/ 1627407 w 1627407"/>
              <a:gd name="connsiteY1" fmla="*/ 0 h 2887019"/>
              <a:gd name="connsiteX2" fmla="*/ 1627407 w 1627407"/>
              <a:gd name="connsiteY2" fmla="*/ 2887019 h 2887019"/>
              <a:gd name="connsiteX3" fmla="*/ 0 w 1627407"/>
              <a:gd name="connsiteY3" fmla="*/ 2887019 h 2887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7407" h="2887019">
                <a:moveTo>
                  <a:pt x="0" y="0"/>
                </a:moveTo>
                <a:lnTo>
                  <a:pt x="1627407" y="0"/>
                </a:lnTo>
                <a:lnTo>
                  <a:pt x="1627407" y="2887019"/>
                </a:lnTo>
                <a:lnTo>
                  <a:pt x="0" y="28870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2"/>
          </p:nvPr>
        </p:nvSpPr>
        <p:spPr>
          <a:xfrm>
            <a:off x="2295507" y="1895063"/>
            <a:ext cx="1901775" cy="3373748"/>
          </a:xfrm>
          <a:custGeom>
            <a:avLst/>
            <a:gdLst>
              <a:gd name="connsiteX0" fmla="*/ 0 w 1901775"/>
              <a:gd name="connsiteY0" fmla="*/ 0 h 3373748"/>
              <a:gd name="connsiteX1" fmla="*/ 1901775 w 1901775"/>
              <a:gd name="connsiteY1" fmla="*/ 0 h 3373748"/>
              <a:gd name="connsiteX2" fmla="*/ 1901775 w 1901775"/>
              <a:gd name="connsiteY2" fmla="*/ 3373748 h 3373748"/>
              <a:gd name="connsiteX3" fmla="*/ 0 w 1901775"/>
              <a:gd name="connsiteY3" fmla="*/ 3373748 h 337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1775" h="3373748">
                <a:moveTo>
                  <a:pt x="0" y="0"/>
                </a:moveTo>
                <a:lnTo>
                  <a:pt x="1901775" y="0"/>
                </a:lnTo>
                <a:lnTo>
                  <a:pt x="1901775" y="3373748"/>
                </a:lnTo>
                <a:lnTo>
                  <a:pt x="0" y="337374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426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5778474" cy="5747783"/>
          </a:xfrm>
          <a:custGeom>
            <a:avLst/>
            <a:gdLst>
              <a:gd name="connsiteX0" fmla="*/ 2119001 w 5778474"/>
              <a:gd name="connsiteY0" fmla="*/ 3618970 h 5747783"/>
              <a:gd name="connsiteX1" fmla="*/ 2315600 w 5778474"/>
              <a:gd name="connsiteY1" fmla="*/ 3700404 h 5747783"/>
              <a:gd name="connsiteX2" fmla="*/ 3101974 w 5778474"/>
              <a:gd name="connsiteY2" fmla="*/ 4486778 h 5747783"/>
              <a:gd name="connsiteX3" fmla="*/ 3101974 w 5778474"/>
              <a:gd name="connsiteY3" fmla="*/ 4879976 h 5747783"/>
              <a:gd name="connsiteX4" fmla="*/ 2315600 w 5778474"/>
              <a:gd name="connsiteY4" fmla="*/ 5666350 h 5747783"/>
              <a:gd name="connsiteX5" fmla="*/ 1922402 w 5778474"/>
              <a:gd name="connsiteY5" fmla="*/ 5666350 h 5747783"/>
              <a:gd name="connsiteX6" fmla="*/ 1136028 w 5778474"/>
              <a:gd name="connsiteY6" fmla="*/ 4879976 h 5747783"/>
              <a:gd name="connsiteX7" fmla="*/ 1136028 w 5778474"/>
              <a:gd name="connsiteY7" fmla="*/ 4486778 h 5747783"/>
              <a:gd name="connsiteX8" fmla="*/ 1922402 w 5778474"/>
              <a:gd name="connsiteY8" fmla="*/ 3700404 h 5747783"/>
              <a:gd name="connsiteX9" fmla="*/ 2119001 w 5778474"/>
              <a:gd name="connsiteY9" fmla="*/ 3618970 h 5747783"/>
              <a:gd name="connsiteX10" fmla="*/ 821473 w 5778474"/>
              <a:gd name="connsiteY10" fmla="*/ 2321442 h 5747783"/>
              <a:gd name="connsiteX11" fmla="*/ 1018072 w 5778474"/>
              <a:gd name="connsiteY11" fmla="*/ 2402876 h 5747783"/>
              <a:gd name="connsiteX12" fmla="*/ 1804446 w 5778474"/>
              <a:gd name="connsiteY12" fmla="*/ 3189250 h 5747783"/>
              <a:gd name="connsiteX13" fmla="*/ 1804446 w 5778474"/>
              <a:gd name="connsiteY13" fmla="*/ 3582448 h 5747783"/>
              <a:gd name="connsiteX14" fmla="*/ 1018072 w 5778474"/>
              <a:gd name="connsiteY14" fmla="*/ 4368823 h 5747783"/>
              <a:gd name="connsiteX15" fmla="*/ 624874 w 5778474"/>
              <a:gd name="connsiteY15" fmla="*/ 4368823 h 5747783"/>
              <a:gd name="connsiteX16" fmla="*/ 0 w 5778474"/>
              <a:gd name="connsiteY16" fmla="*/ 3743949 h 5747783"/>
              <a:gd name="connsiteX17" fmla="*/ 0 w 5778474"/>
              <a:gd name="connsiteY17" fmla="*/ 3027750 h 5747783"/>
              <a:gd name="connsiteX18" fmla="*/ 624874 w 5778474"/>
              <a:gd name="connsiteY18" fmla="*/ 2402876 h 5747783"/>
              <a:gd name="connsiteX19" fmla="*/ 821473 w 5778474"/>
              <a:gd name="connsiteY19" fmla="*/ 2321442 h 5747783"/>
              <a:gd name="connsiteX20" fmla="*/ 3416534 w 5778474"/>
              <a:gd name="connsiteY20" fmla="*/ 2321437 h 5747783"/>
              <a:gd name="connsiteX21" fmla="*/ 3613133 w 5778474"/>
              <a:gd name="connsiteY21" fmla="*/ 2402870 h 5747783"/>
              <a:gd name="connsiteX22" fmla="*/ 4399507 w 5778474"/>
              <a:gd name="connsiteY22" fmla="*/ 3189245 h 5747783"/>
              <a:gd name="connsiteX23" fmla="*/ 4399507 w 5778474"/>
              <a:gd name="connsiteY23" fmla="*/ 3582443 h 5747783"/>
              <a:gd name="connsiteX24" fmla="*/ 3613133 w 5778474"/>
              <a:gd name="connsiteY24" fmla="*/ 4368817 h 5747783"/>
              <a:gd name="connsiteX25" fmla="*/ 3219935 w 5778474"/>
              <a:gd name="connsiteY25" fmla="*/ 4368817 h 5747783"/>
              <a:gd name="connsiteX26" fmla="*/ 2433561 w 5778474"/>
              <a:gd name="connsiteY26" fmla="*/ 3582443 h 5747783"/>
              <a:gd name="connsiteX27" fmla="*/ 2433561 w 5778474"/>
              <a:gd name="connsiteY27" fmla="*/ 3189245 h 5747783"/>
              <a:gd name="connsiteX28" fmla="*/ 3219935 w 5778474"/>
              <a:gd name="connsiteY28" fmla="*/ 2402870 h 5747783"/>
              <a:gd name="connsiteX29" fmla="*/ 3416534 w 5778474"/>
              <a:gd name="connsiteY29" fmla="*/ 2321437 h 5747783"/>
              <a:gd name="connsiteX30" fmla="*/ 0 w 5778474"/>
              <a:gd name="connsiteY30" fmla="*/ 1384804 h 5747783"/>
              <a:gd name="connsiteX31" fmla="*/ 506920 w 5778474"/>
              <a:gd name="connsiteY31" fmla="*/ 1891724 h 5747783"/>
              <a:gd name="connsiteX32" fmla="*/ 506919 w 5778474"/>
              <a:gd name="connsiteY32" fmla="*/ 2284921 h 5747783"/>
              <a:gd name="connsiteX33" fmla="*/ 0 w 5778474"/>
              <a:gd name="connsiteY33" fmla="*/ 2791839 h 5747783"/>
              <a:gd name="connsiteX34" fmla="*/ 2119006 w 5778474"/>
              <a:gd name="connsiteY34" fmla="*/ 1023909 h 5747783"/>
              <a:gd name="connsiteX35" fmla="*/ 2315606 w 5778474"/>
              <a:gd name="connsiteY35" fmla="*/ 1105343 h 5747783"/>
              <a:gd name="connsiteX36" fmla="*/ 3101980 w 5778474"/>
              <a:gd name="connsiteY36" fmla="*/ 1891717 h 5747783"/>
              <a:gd name="connsiteX37" fmla="*/ 3101980 w 5778474"/>
              <a:gd name="connsiteY37" fmla="*/ 2284914 h 5747783"/>
              <a:gd name="connsiteX38" fmla="*/ 2315606 w 5778474"/>
              <a:gd name="connsiteY38" fmla="*/ 3071289 h 5747783"/>
              <a:gd name="connsiteX39" fmla="*/ 1922408 w 5778474"/>
              <a:gd name="connsiteY39" fmla="*/ 3071289 h 5747783"/>
              <a:gd name="connsiteX40" fmla="*/ 1136034 w 5778474"/>
              <a:gd name="connsiteY40" fmla="*/ 2284914 h 5747783"/>
              <a:gd name="connsiteX41" fmla="*/ 1136034 w 5778474"/>
              <a:gd name="connsiteY41" fmla="*/ 1891716 h 5747783"/>
              <a:gd name="connsiteX42" fmla="*/ 1922408 w 5778474"/>
              <a:gd name="connsiteY42" fmla="*/ 1105342 h 5747783"/>
              <a:gd name="connsiteX43" fmla="*/ 2119006 w 5778474"/>
              <a:gd name="connsiteY43" fmla="*/ 1023909 h 5747783"/>
              <a:gd name="connsiteX44" fmla="*/ 4714068 w 5778474"/>
              <a:gd name="connsiteY44" fmla="*/ 1023903 h 5747783"/>
              <a:gd name="connsiteX45" fmla="*/ 4910667 w 5778474"/>
              <a:gd name="connsiteY45" fmla="*/ 1105337 h 5747783"/>
              <a:gd name="connsiteX46" fmla="*/ 5697041 w 5778474"/>
              <a:gd name="connsiteY46" fmla="*/ 1891711 h 5747783"/>
              <a:gd name="connsiteX47" fmla="*/ 5697041 w 5778474"/>
              <a:gd name="connsiteY47" fmla="*/ 2284909 h 5747783"/>
              <a:gd name="connsiteX48" fmla="*/ 4910667 w 5778474"/>
              <a:gd name="connsiteY48" fmla="*/ 3071283 h 5747783"/>
              <a:gd name="connsiteX49" fmla="*/ 4517469 w 5778474"/>
              <a:gd name="connsiteY49" fmla="*/ 3071283 h 5747783"/>
              <a:gd name="connsiteX50" fmla="*/ 3731095 w 5778474"/>
              <a:gd name="connsiteY50" fmla="*/ 2284909 h 5747783"/>
              <a:gd name="connsiteX51" fmla="*/ 3731095 w 5778474"/>
              <a:gd name="connsiteY51" fmla="*/ 1891711 h 5747783"/>
              <a:gd name="connsiteX52" fmla="*/ 4517469 w 5778474"/>
              <a:gd name="connsiteY52" fmla="*/ 1105337 h 5747783"/>
              <a:gd name="connsiteX53" fmla="*/ 4714068 w 5778474"/>
              <a:gd name="connsiteY53" fmla="*/ 1023903 h 5747783"/>
              <a:gd name="connsiteX54" fmla="*/ 3027750 w 5778474"/>
              <a:gd name="connsiteY54" fmla="*/ 0 h 5747783"/>
              <a:gd name="connsiteX55" fmla="*/ 3805329 w 5778474"/>
              <a:gd name="connsiteY55" fmla="*/ 0 h 5747783"/>
              <a:gd name="connsiteX56" fmla="*/ 4399513 w 5778474"/>
              <a:gd name="connsiteY56" fmla="*/ 594184 h 5747783"/>
              <a:gd name="connsiteX57" fmla="*/ 4399513 w 5778474"/>
              <a:gd name="connsiteY57" fmla="*/ 987382 h 5747783"/>
              <a:gd name="connsiteX58" fmla="*/ 3613139 w 5778474"/>
              <a:gd name="connsiteY58" fmla="*/ 1773756 h 5747783"/>
              <a:gd name="connsiteX59" fmla="*/ 3219941 w 5778474"/>
              <a:gd name="connsiteY59" fmla="*/ 1773756 h 5747783"/>
              <a:gd name="connsiteX60" fmla="*/ 2433567 w 5778474"/>
              <a:gd name="connsiteY60" fmla="*/ 987382 h 5747783"/>
              <a:gd name="connsiteX61" fmla="*/ 2433567 w 5778474"/>
              <a:gd name="connsiteY61" fmla="*/ 594184 h 5747783"/>
              <a:gd name="connsiteX62" fmla="*/ 2791841 w 5778474"/>
              <a:gd name="connsiteY62" fmla="*/ 0 h 5747783"/>
              <a:gd name="connsiteX63" fmla="*/ 2315612 w 5778474"/>
              <a:gd name="connsiteY63" fmla="*/ 476229 h 5747783"/>
              <a:gd name="connsiteX64" fmla="*/ 1922415 w 5778474"/>
              <a:gd name="connsiteY64" fmla="*/ 476230 h 5747783"/>
              <a:gd name="connsiteX65" fmla="*/ 1446185 w 5778474"/>
              <a:gd name="connsiteY65" fmla="*/ 1 h 5747783"/>
              <a:gd name="connsiteX66" fmla="*/ 432697 w 5778474"/>
              <a:gd name="connsiteY66" fmla="*/ 0 h 5747783"/>
              <a:gd name="connsiteX67" fmla="*/ 1210263 w 5778474"/>
              <a:gd name="connsiteY67" fmla="*/ 0 h 5747783"/>
              <a:gd name="connsiteX68" fmla="*/ 1804453 w 5778474"/>
              <a:gd name="connsiteY68" fmla="*/ 594190 h 5747783"/>
              <a:gd name="connsiteX69" fmla="*/ 1804453 w 5778474"/>
              <a:gd name="connsiteY69" fmla="*/ 987388 h 5747783"/>
              <a:gd name="connsiteX70" fmla="*/ 1018079 w 5778474"/>
              <a:gd name="connsiteY70" fmla="*/ 1773762 h 5747783"/>
              <a:gd name="connsiteX71" fmla="*/ 624881 w 5778474"/>
              <a:gd name="connsiteY71" fmla="*/ 1773762 h 5747783"/>
              <a:gd name="connsiteX72" fmla="*/ 0 w 5778474"/>
              <a:gd name="connsiteY72" fmla="*/ 1148882 h 5747783"/>
              <a:gd name="connsiteX73" fmla="*/ 0 w 5778474"/>
              <a:gd name="connsiteY73" fmla="*/ 432696 h 5747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5778474" h="5747783">
                <a:moveTo>
                  <a:pt x="2119001" y="3618970"/>
                </a:moveTo>
                <a:cubicBezTo>
                  <a:pt x="2190156" y="3618970"/>
                  <a:pt x="2261310" y="3646114"/>
                  <a:pt x="2315600" y="3700404"/>
                </a:cubicBezTo>
                <a:lnTo>
                  <a:pt x="3101974" y="4486778"/>
                </a:lnTo>
                <a:cubicBezTo>
                  <a:pt x="3210552" y="4595356"/>
                  <a:pt x="3210552" y="4771398"/>
                  <a:pt x="3101974" y="4879976"/>
                </a:cubicBezTo>
                <a:lnTo>
                  <a:pt x="2315600" y="5666350"/>
                </a:lnTo>
                <a:cubicBezTo>
                  <a:pt x="2207022" y="5774928"/>
                  <a:pt x="2030980" y="5774928"/>
                  <a:pt x="1922402" y="5666350"/>
                </a:cubicBezTo>
                <a:lnTo>
                  <a:pt x="1136028" y="4879976"/>
                </a:lnTo>
                <a:cubicBezTo>
                  <a:pt x="1027449" y="4771398"/>
                  <a:pt x="1027449" y="4595356"/>
                  <a:pt x="1136028" y="4486778"/>
                </a:cubicBezTo>
                <a:lnTo>
                  <a:pt x="1922402" y="3700404"/>
                </a:lnTo>
                <a:cubicBezTo>
                  <a:pt x="1976691" y="3646114"/>
                  <a:pt x="2047846" y="3618970"/>
                  <a:pt x="2119001" y="3618970"/>
                </a:cubicBezTo>
                <a:close/>
                <a:moveTo>
                  <a:pt x="821473" y="2321442"/>
                </a:moveTo>
                <a:cubicBezTo>
                  <a:pt x="892629" y="2321443"/>
                  <a:pt x="963784" y="2348587"/>
                  <a:pt x="1018072" y="2402876"/>
                </a:cubicBezTo>
                <a:lnTo>
                  <a:pt x="1804446" y="3189250"/>
                </a:lnTo>
                <a:cubicBezTo>
                  <a:pt x="1913025" y="3297829"/>
                  <a:pt x="1913025" y="3473870"/>
                  <a:pt x="1804446" y="3582448"/>
                </a:cubicBezTo>
                <a:lnTo>
                  <a:pt x="1018072" y="4368823"/>
                </a:lnTo>
                <a:cubicBezTo>
                  <a:pt x="909494" y="4477401"/>
                  <a:pt x="733453" y="4477401"/>
                  <a:pt x="624874" y="4368823"/>
                </a:cubicBezTo>
                <a:lnTo>
                  <a:pt x="0" y="3743949"/>
                </a:lnTo>
                <a:lnTo>
                  <a:pt x="0" y="3027750"/>
                </a:lnTo>
                <a:lnTo>
                  <a:pt x="624874" y="2402876"/>
                </a:lnTo>
                <a:cubicBezTo>
                  <a:pt x="679163" y="2348587"/>
                  <a:pt x="750318" y="2321443"/>
                  <a:pt x="821473" y="2321442"/>
                </a:cubicBezTo>
                <a:close/>
                <a:moveTo>
                  <a:pt x="3416534" y="2321437"/>
                </a:moveTo>
                <a:cubicBezTo>
                  <a:pt x="3487689" y="2321437"/>
                  <a:pt x="3558844" y="2348582"/>
                  <a:pt x="3613133" y="2402870"/>
                </a:cubicBezTo>
                <a:lnTo>
                  <a:pt x="4399507" y="3189245"/>
                </a:lnTo>
                <a:cubicBezTo>
                  <a:pt x="4508086" y="3297822"/>
                  <a:pt x="4508086" y="3473865"/>
                  <a:pt x="4399507" y="3582443"/>
                </a:cubicBezTo>
                <a:lnTo>
                  <a:pt x="3613133" y="4368817"/>
                </a:lnTo>
                <a:cubicBezTo>
                  <a:pt x="3504555" y="4477395"/>
                  <a:pt x="3328513" y="4477395"/>
                  <a:pt x="3219935" y="4368817"/>
                </a:cubicBezTo>
                <a:lnTo>
                  <a:pt x="2433561" y="3582443"/>
                </a:lnTo>
                <a:cubicBezTo>
                  <a:pt x="2324983" y="3473864"/>
                  <a:pt x="2324983" y="3297823"/>
                  <a:pt x="2433561" y="3189245"/>
                </a:cubicBezTo>
                <a:lnTo>
                  <a:pt x="3219935" y="2402870"/>
                </a:lnTo>
                <a:cubicBezTo>
                  <a:pt x="3274224" y="2348582"/>
                  <a:pt x="3345379" y="2321437"/>
                  <a:pt x="3416534" y="2321437"/>
                </a:cubicBezTo>
                <a:close/>
                <a:moveTo>
                  <a:pt x="0" y="1384804"/>
                </a:moveTo>
                <a:lnTo>
                  <a:pt x="506920" y="1891724"/>
                </a:lnTo>
                <a:cubicBezTo>
                  <a:pt x="615498" y="2000302"/>
                  <a:pt x="615497" y="2176342"/>
                  <a:pt x="506919" y="2284921"/>
                </a:cubicBezTo>
                <a:lnTo>
                  <a:pt x="0" y="2791839"/>
                </a:lnTo>
                <a:close/>
                <a:moveTo>
                  <a:pt x="2119006" y="1023909"/>
                </a:moveTo>
                <a:cubicBezTo>
                  <a:pt x="2190162" y="1023908"/>
                  <a:pt x="2261317" y="1051054"/>
                  <a:pt x="2315606" y="1105343"/>
                </a:cubicBezTo>
                <a:lnTo>
                  <a:pt x="3101980" y="1891717"/>
                </a:lnTo>
                <a:cubicBezTo>
                  <a:pt x="3210558" y="2000296"/>
                  <a:pt x="3210558" y="2176337"/>
                  <a:pt x="3101980" y="2284914"/>
                </a:cubicBezTo>
                <a:lnTo>
                  <a:pt x="2315606" y="3071289"/>
                </a:lnTo>
                <a:cubicBezTo>
                  <a:pt x="2207028" y="3179867"/>
                  <a:pt x="2030987" y="3179867"/>
                  <a:pt x="1922408" y="3071289"/>
                </a:cubicBezTo>
                <a:lnTo>
                  <a:pt x="1136034" y="2284914"/>
                </a:lnTo>
                <a:cubicBezTo>
                  <a:pt x="1027455" y="2176337"/>
                  <a:pt x="1027455" y="2000296"/>
                  <a:pt x="1136034" y="1891716"/>
                </a:cubicBezTo>
                <a:lnTo>
                  <a:pt x="1922408" y="1105342"/>
                </a:lnTo>
                <a:cubicBezTo>
                  <a:pt x="1976697" y="1051053"/>
                  <a:pt x="2047852" y="1023909"/>
                  <a:pt x="2119006" y="1023909"/>
                </a:cubicBezTo>
                <a:close/>
                <a:moveTo>
                  <a:pt x="4714068" y="1023903"/>
                </a:moveTo>
                <a:cubicBezTo>
                  <a:pt x="4785223" y="1023903"/>
                  <a:pt x="4856377" y="1051048"/>
                  <a:pt x="4910667" y="1105337"/>
                </a:cubicBezTo>
                <a:lnTo>
                  <a:pt x="5697041" y="1891711"/>
                </a:lnTo>
                <a:cubicBezTo>
                  <a:pt x="5805619" y="2000289"/>
                  <a:pt x="5805619" y="2176331"/>
                  <a:pt x="5697041" y="2284909"/>
                </a:cubicBezTo>
                <a:lnTo>
                  <a:pt x="4910667" y="3071283"/>
                </a:lnTo>
                <a:cubicBezTo>
                  <a:pt x="4802089" y="3179862"/>
                  <a:pt x="4626047" y="3179861"/>
                  <a:pt x="4517469" y="3071283"/>
                </a:cubicBezTo>
                <a:lnTo>
                  <a:pt x="3731095" y="2284909"/>
                </a:lnTo>
                <a:cubicBezTo>
                  <a:pt x="3622516" y="2176331"/>
                  <a:pt x="3622516" y="2000289"/>
                  <a:pt x="3731095" y="1891711"/>
                </a:cubicBezTo>
                <a:lnTo>
                  <a:pt x="4517469" y="1105337"/>
                </a:lnTo>
                <a:cubicBezTo>
                  <a:pt x="4571758" y="1051048"/>
                  <a:pt x="4642912" y="1023903"/>
                  <a:pt x="4714068" y="1023903"/>
                </a:cubicBezTo>
                <a:close/>
                <a:moveTo>
                  <a:pt x="3027750" y="0"/>
                </a:moveTo>
                <a:lnTo>
                  <a:pt x="3805329" y="0"/>
                </a:lnTo>
                <a:lnTo>
                  <a:pt x="4399513" y="594184"/>
                </a:lnTo>
                <a:cubicBezTo>
                  <a:pt x="4508091" y="702762"/>
                  <a:pt x="4508091" y="878804"/>
                  <a:pt x="4399513" y="987382"/>
                </a:cubicBezTo>
                <a:lnTo>
                  <a:pt x="3613139" y="1773756"/>
                </a:lnTo>
                <a:cubicBezTo>
                  <a:pt x="3504560" y="1882335"/>
                  <a:pt x="3328519" y="1882335"/>
                  <a:pt x="3219941" y="1773756"/>
                </a:cubicBezTo>
                <a:lnTo>
                  <a:pt x="2433567" y="987382"/>
                </a:lnTo>
                <a:cubicBezTo>
                  <a:pt x="2324988" y="878804"/>
                  <a:pt x="2324989" y="702763"/>
                  <a:pt x="2433567" y="594184"/>
                </a:cubicBezTo>
                <a:close/>
                <a:moveTo>
                  <a:pt x="2791841" y="0"/>
                </a:moveTo>
                <a:lnTo>
                  <a:pt x="2315612" y="476229"/>
                </a:lnTo>
                <a:cubicBezTo>
                  <a:pt x="2207034" y="584808"/>
                  <a:pt x="2030993" y="584808"/>
                  <a:pt x="1922415" y="476230"/>
                </a:cubicBezTo>
                <a:lnTo>
                  <a:pt x="1446185" y="1"/>
                </a:lnTo>
                <a:close/>
                <a:moveTo>
                  <a:pt x="432697" y="0"/>
                </a:moveTo>
                <a:lnTo>
                  <a:pt x="1210263" y="0"/>
                </a:lnTo>
                <a:lnTo>
                  <a:pt x="1804453" y="594190"/>
                </a:lnTo>
                <a:cubicBezTo>
                  <a:pt x="1913031" y="702769"/>
                  <a:pt x="1913031" y="878810"/>
                  <a:pt x="1804453" y="987388"/>
                </a:cubicBezTo>
                <a:lnTo>
                  <a:pt x="1018079" y="1773762"/>
                </a:lnTo>
                <a:cubicBezTo>
                  <a:pt x="909500" y="1882341"/>
                  <a:pt x="733459" y="1882341"/>
                  <a:pt x="624881" y="1773762"/>
                </a:cubicBezTo>
                <a:lnTo>
                  <a:pt x="0" y="1148882"/>
                </a:lnTo>
                <a:lnTo>
                  <a:pt x="0" y="43269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774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79257" cy="5530032"/>
          </a:xfrm>
          <a:custGeom>
            <a:avLst/>
            <a:gdLst>
              <a:gd name="connsiteX0" fmla="*/ 0 w 5279257"/>
              <a:gd name="connsiteY0" fmla="*/ 0 h 5530032"/>
              <a:gd name="connsiteX1" fmla="*/ 3641372 w 5279257"/>
              <a:gd name="connsiteY1" fmla="*/ 0 h 5530032"/>
              <a:gd name="connsiteX2" fmla="*/ 5010556 w 5279257"/>
              <a:gd name="connsiteY2" fmla="*/ 1369184 h 5530032"/>
              <a:gd name="connsiteX3" fmla="*/ 5010556 w 5279257"/>
              <a:gd name="connsiteY3" fmla="*/ 2666592 h 5530032"/>
              <a:gd name="connsiteX4" fmla="*/ 2415817 w 5279257"/>
              <a:gd name="connsiteY4" fmla="*/ 5261331 h 5530032"/>
              <a:gd name="connsiteX5" fmla="*/ 1118409 w 5279257"/>
              <a:gd name="connsiteY5" fmla="*/ 5261331 h 5530032"/>
              <a:gd name="connsiteX6" fmla="*/ 1 w 5279257"/>
              <a:gd name="connsiteY6" fmla="*/ 4142923 h 553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9257" h="5530032">
                <a:moveTo>
                  <a:pt x="0" y="0"/>
                </a:moveTo>
                <a:lnTo>
                  <a:pt x="3641372" y="0"/>
                </a:lnTo>
                <a:lnTo>
                  <a:pt x="5010556" y="1369184"/>
                </a:lnTo>
                <a:cubicBezTo>
                  <a:pt x="5368825" y="1727453"/>
                  <a:pt x="5368825" y="2308323"/>
                  <a:pt x="5010556" y="2666592"/>
                </a:cubicBezTo>
                <a:lnTo>
                  <a:pt x="2415817" y="5261331"/>
                </a:lnTo>
                <a:cubicBezTo>
                  <a:pt x="2057548" y="5619600"/>
                  <a:pt x="1476678" y="5619600"/>
                  <a:pt x="1118409" y="5261331"/>
                </a:cubicBezTo>
                <a:lnTo>
                  <a:pt x="1" y="41429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724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28D3-987D-401E-95A8-72784AD93D33}" type="datetimeFigureOut">
              <a:rPr lang="zh-CN" altLang="en-US" smtClean="0"/>
              <a:pPr/>
              <a:t>2020/2/29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A4A5A-5C6D-4E6F-81A3-06DF189A7A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02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  <p:sldLayoutId id="2147483663" r:id="rId3"/>
    <p:sldLayoutId id="2147483662" r:id="rId4"/>
    <p:sldLayoutId id="2147483661" r:id="rId5"/>
    <p:sldLayoutId id="2147483664" r:id="rId6"/>
    <p:sldLayoutId id="2147483660" r:id="rId7"/>
    <p:sldLayoutId id="2147483658" r:id="rId8"/>
    <p:sldLayoutId id="2147483657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 rot="2700000">
            <a:off x="4021881" y="3484071"/>
            <a:ext cx="6764267" cy="6764267"/>
          </a:xfrm>
          <a:custGeom>
            <a:avLst/>
            <a:gdLst>
              <a:gd name="connsiteX0" fmla="*/ 210727 w 6764267"/>
              <a:gd name="connsiteY0" fmla="*/ 210726 h 6764267"/>
              <a:gd name="connsiteX1" fmla="*/ 719464 w 6764267"/>
              <a:gd name="connsiteY1" fmla="*/ 0 h 6764267"/>
              <a:gd name="connsiteX2" fmla="*/ 6764267 w 6764267"/>
              <a:gd name="connsiteY2" fmla="*/ 0 h 6764267"/>
              <a:gd name="connsiteX3" fmla="*/ 0 w 6764267"/>
              <a:gd name="connsiteY3" fmla="*/ 6764267 h 6764267"/>
              <a:gd name="connsiteX4" fmla="*/ 0 w 6764267"/>
              <a:gd name="connsiteY4" fmla="*/ 719463 h 6764267"/>
              <a:gd name="connsiteX5" fmla="*/ 210727 w 6764267"/>
              <a:gd name="connsiteY5" fmla="*/ 210726 h 6764267"/>
              <a:gd name="connsiteX0" fmla="*/ 210727 w 6764267"/>
              <a:gd name="connsiteY0" fmla="*/ 210726 h 6764267"/>
              <a:gd name="connsiteX1" fmla="*/ 719464 w 6764267"/>
              <a:gd name="connsiteY1" fmla="*/ 0 h 6764267"/>
              <a:gd name="connsiteX2" fmla="*/ 6764267 w 6764267"/>
              <a:gd name="connsiteY2" fmla="*/ 0 h 6764267"/>
              <a:gd name="connsiteX3" fmla="*/ 3308399 w 6764267"/>
              <a:gd name="connsiteY3" fmla="*/ 3454528 h 6764267"/>
              <a:gd name="connsiteX4" fmla="*/ 0 w 6764267"/>
              <a:gd name="connsiteY4" fmla="*/ 6764267 h 6764267"/>
              <a:gd name="connsiteX5" fmla="*/ 0 w 6764267"/>
              <a:gd name="connsiteY5" fmla="*/ 719463 h 6764267"/>
              <a:gd name="connsiteX6" fmla="*/ 210727 w 6764267"/>
              <a:gd name="connsiteY6" fmla="*/ 210726 h 6764267"/>
              <a:gd name="connsiteX0" fmla="*/ 3308399 w 6764267"/>
              <a:gd name="connsiteY0" fmla="*/ 3454528 h 6764267"/>
              <a:gd name="connsiteX1" fmla="*/ 0 w 6764267"/>
              <a:gd name="connsiteY1" fmla="*/ 6764267 h 6764267"/>
              <a:gd name="connsiteX2" fmla="*/ 0 w 6764267"/>
              <a:gd name="connsiteY2" fmla="*/ 719463 h 6764267"/>
              <a:gd name="connsiteX3" fmla="*/ 210727 w 6764267"/>
              <a:gd name="connsiteY3" fmla="*/ 210726 h 6764267"/>
              <a:gd name="connsiteX4" fmla="*/ 719464 w 6764267"/>
              <a:gd name="connsiteY4" fmla="*/ 0 h 6764267"/>
              <a:gd name="connsiteX5" fmla="*/ 6764267 w 6764267"/>
              <a:gd name="connsiteY5" fmla="*/ 0 h 6764267"/>
              <a:gd name="connsiteX6" fmla="*/ 3399839 w 6764267"/>
              <a:gd name="connsiteY6" fmla="*/ 3545968 h 6764267"/>
              <a:gd name="connsiteX0" fmla="*/ 3308399 w 6764267"/>
              <a:gd name="connsiteY0" fmla="*/ 3454528 h 6764267"/>
              <a:gd name="connsiteX1" fmla="*/ 0 w 6764267"/>
              <a:gd name="connsiteY1" fmla="*/ 6764267 h 6764267"/>
              <a:gd name="connsiteX2" fmla="*/ 0 w 6764267"/>
              <a:gd name="connsiteY2" fmla="*/ 719463 h 6764267"/>
              <a:gd name="connsiteX3" fmla="*/ 210727 w 6764267"/>
              <a:gd name="connsiteY3" fmla="*/ 210726 h 6764267"/>
              <a:gd name="connsiteX4" fmla="*/ 719464 w 6764267"/>
              <a:gd name="connsiteY4" fmla="*/ 0 h 6764267"/>
              <a:gd name="connsiteX5" fmla="*/ 6764267 w 6764267"/>
              <a:gd name="connsiteY5" fmla="*/ 0 h 6764267"/>
              <a:gd name="connsiteX0" fmla="*/ 0 w 6764267"/>
              <a:gd name="connsiteY0" fmla="*/ 6764267 h 6764267"/>
              <a:gd name="connsiteX1" fmla="*/ 0 w 6764267"/>
              <a:gd name="connsiteY1" fmla="*/ 719463 h 6764267"/>
              <a:gd name="connsiteX2" fmla="*/ 210727 w 6764267"/>
              <a:gd name="connsiteY2" fmla="*/ 210726 h 6764267"/>
              <a:gd name="connsiteX3" fmla="*/ 719464 w 6764267"/>
              <a:gd name="connsiteY3" fmla="*/ 0 h 6764267"/>
              <a:gd name="connsiteX4" fmla="*/ 6764267 w 6764267"/>
              <a:gd name="connsiteY4" fmla="*/ 0 h 6764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4267" h="6764267">
                <a:moveTo>
                  <a:pt x="0" y="6764267"/>
                </a:moveTo>
                <a:lnTo>
                  <a:pt x="0" y="719463"/>
                </a:lnTo>
                <a:cubicBezTo>
                  <a:pt x="0" y="520789"/>
                  <a:pt x="80529" y="340923"/>
                  <a:pt x="210727" y="210726"/>
                </a:cubicBezTo>
                <a:cubicBezTo>
                  <a:pt x="340924" y="80529"/>
                  <a:pt x="520790" y="0"/>
                  <a:pt x="719464" y="0"/>
                </a:cubicBezTo>
                <a:lnTo>
                  <a:pt x="6764267" y="0"/>
                </a:lnTo>
              </a:path>
            </a:pathLst>
          </a:custGeom>
          <a:ln w="152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占位符 27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890792" y="3345440"/>
            <a:ext cx="1301207" cy="3069398"/>
          </a:xfrm>
        </p:spPr>
      </p:pic>
      <p:pic>
        <p:nvPicPr>
          <p:cNvPr id="26" name="图片占位符 25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9" name="文本框 28"/>
          <p:cNvSpPr txBox="1"/>
          <p:nvPr/>
        </p:nvSpPr>
        <p:spPr>
          <a:xfrm>
            <a:off x="436784" y="1778921"/>
            <a:ext cx="5109091" cy="286232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48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8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8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en-US" altLang="zh-CN" sz="4800" b="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4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平面</a:t>
            </a:r>
            <a:r>
              <a:rPr lang="zh-CN" altLang="en-US" sz="4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广告设计基础</a:t>
            </a:r>
          </a:p>
          <a:p>
            <a:pPr>
              <a:lnSpc>
                <a:spcPct val="125000"/>
              </a:lnSpc>
            </a:pPr>
            <a:endParaRPr lang="zh-CN" altLang="en-US" sz="4800" b="0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28224" y="6107061"/>
            <a:ext cx="44379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400" u="sng" dirty="0">
                <a:solidFill>
                  <a:schemeClr val="bg1">
                    <a:lumMod val="6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从零开始学平面广告设计</a:t>
            </a:r>
            <a:endParaRPr kumimoji="0" lang="zh-CN" altLang="en-US" sz="1400" u="sng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260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decel="9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9" grpId="0"/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4" name="直接连接符 3"/>
          <p:cNvCxnSpPr>
            <a:cxnSpLocks/>
          </p:cNvCxnSpPr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403349" y="366923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r>
              <a:rPr lang="zh-CN" altLang="en-US" sz="3200" b="1" dirty="0" smtClean="0">
                <a:solidFill>
                  <a:schemeClr val="accent1"/>
                </a:solidFill>
              </a:rPr>
              <a:t>版式</a:t>
            </a:r>
            <a:r>
              <a:rPr lang="zh-CN" altLang="en-US" sz="3200" b="1" dirty="0">
                <a:solidFill>
                  <a:schemeClr val="accent1"/>
                </a:solidFill>
              </a:rPr>
              <a:t>设计的基本类型</a:t>
            </a:r>
            <a:endParaRPr lang="zh-CN" altLang="en-US" sz="3200" b="1" dirty="0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1743" y="400325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06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任意多边形: 形状 10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12000" y="2768600"/>
            <a:ext cx="4724399" cy="22467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r>
              <a:rPr lang="zh-CN" altLang="en-US" sz="1400" dirty="0"/>
              <a:t>骨骼型是一种规范的理性的分割方法，常见的骨骼有竖向通栏、双栏、三栏、四栏和横向通栏、双栏、三栏和四栏等。</a:t>
            </a:r>
            <a:endParaRPr lang="en-US" altLang="zh-CN" sz="1400" dirty="0" smtClean="0"/>
          </a:p>
          <a:p>
            <a:endParaRPr lang="en-US" altLang="zh-CN" sz="1400" dirty="0" smtClean="0"/>
          </a:p>
          <a:p>
            <a:endParaRPr lang="en-US" altLang="zh-CN" sz="1400" dirty="0" smtClean="0"/>
          </a:p>
          <a:p>
            <a:r>
              <a:rPr lang="zh-CN" altLang="en-US" sz="1400" dirty="0"/>
              <a:t>版式的画面充满整版，主要以图像为主题，视觉传达直观而强烈。文字的配置压置在上下、左右或中部的图像上。满版型给人以大方、舒展的感觉，是商品广告常用的一种表现</a:t>
            </a:r>
            <a:r>
              <a:rPr lang="zh-CN" altLang="en-US" sz="1400" dirty="0" smtClean="0"/>
              <a:t>形式。</a:t>
            </a:r>
            <a:endParaRPr lang="zh-CN" altLang="zh-CN" sz="1400" dirty="0" smtClean="0"/>
          </a:p>
          <a:p>
            <a:endParaRPr lang="zh-CN" altLang="zh-CN" sz="1400" dirty="0"/>
          </a:p>
        </p:txBody>
      </p:sp>
      <p:pic>
        <p:nvPicPr>
          <p:cNvPr id="8194" name="图片 27" descr="图2-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77" y="1883629"/>
            <a:ext cx="3076694" cy="434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32" descr="图2-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525" y="1866586"/>
            <a:ext cx="3278765" cy="436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50878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 rot="2700000">
            <a:off x="4021881" y="3484071"/>
            <a:ext cx="6764267" cy="6764267"/>
          </a:xfrm>
          <a:custGeom>
            <a:avLst/>
            <a:gdLst>
              <a:gd name="connsiteX0" fmla="*/ 210727 w 6764267"/>
              <a:gd name="connsiteY0" fmla="*/ 210726 h 6764267"/>
              <a:gd name="connsiteX1" fmla="*/ 719464 w 6764267"/>
              <a:gd name="connsiteY1" fmla="*/ 0 h 6764267"/>
              <a:gd name="connsiteX2" fmla="*/ 6764267 w 6764267"/>
              <a:gd name="connsiteY2" fmla="*/ 0 h 6764267"/>
              <a:gd name="connsiteX3" fmla="*/ 0 w 6764267"/>
              <a:gd name="connsiteY3" fmla="*/ 6764267 h 6764267"/>
              <a:gd name="connsiteX4" fmla="*/ 0 w 6764267"/>
              <a:gd name="connsiteY4" fmla="*/ 719463 h 6764267"/>
              <a:gd name="connsiteX5" fmla="*/ 210727 w 6764267"/>
              <a:gd name="connsiteY5" fmla="*/ 210726 h 6764267"/>
              <a:gd name="connsiteX0" fmla="*/ 210727 w 6764267"/>
              <a:gd name="connsiteY0" fmla="*/ 210726 h 6764267"/>
              <a:gd name="connsiteX1" fmla="*/ 719464 w 6764267"/>
              <a:gd name="connsiteY1" fmla="*/ 0 h 6764267"/>
              <a:gd name="connsiteX2" fmla="*/ 6764267 w 6764267"/>
              <a:gd name="connsiteY2" fmla="*/ 0 h 6764267"/>
              <a:gd name="connsiteX3" fmla="*/ 3308399 w 6764267"/>
              <a:gd name="connsiteY3" fmla="*/ 3454528 h 6764267"/>
              <a:gd name="connsiteX4" fmla="*/ 0 w 6764267"/>
              <a:gd name="connsiteY4" fmla="*/ 6764267 h 6764267"/>
              <a:gd name="connsiteX5" fmla="*/ 0 w 6764267"/>
              <a:gd name="connsiteY5" fmla="*/ 719463 h 6764267"/>
              <a:gd name="connsiteX6" fmla="*/ 210727 w 6764267"/>
              <a:gd name="connsiteY6" fmla="*/ 210726 h 6764267"/>
              <a:gd name="connsiteX0" fmla="*/ 3308399 w 6764267"/>
              <a:gd name="connsiteY0" fmla="*/ 3454528 h 6764267"/>
              <a:gd name="connsiteX1" fmla="*/ 0 w 6764267"/>
              <a:gd name="connsiteY1" fmla="*/ 6764267 h 6764267"/>
              <a:gd name="connsiteX2" fmla="*/ 0 w 6764267"/>
              <a:gd name="connsiteY2" fmla="*/ 719463 h 6764267"/>
              <a:gd name="connsiteX3" fmla="*/ 210727 w 6764267"/>
              <a:gd name="connsiteY3" fmla="*/ 210726 h 6764267"/>
              <a:gd name="connsiteX4" fmla="*/ 719464 w 6764267"/>
              <a:gd name="connsiteY4" fmla="*/ 0 h 6764267"/>
              <a:gd name="connsiteX5" fmla="*/ 6764267 w 6764267"/>
              <a:gd name="connsiteY5" fmla="*/ 0 h 6764267"/>
              <a:gd name="connsiteX6" fmla="*/ 3399839 w 6764267"/>
              <a:gd name="connsiteY6" fmla="*/ 3545968 h 6764267"/>
              <a:gd name="connsiteX0" fmla="*/ 3308399 w 6764267"/>
              <a:gd name="connsiteY0" fmla="*/ 3454528 h 6764267"/>
              <a:gd name="connsiteX1" fmla="*/ 0 w 6764267"/>
              <a:gd name="connsiteY1" fmla="*/ 6764267 h 6764267"/>
              <a:gd name="connsiteX2" fmla="*/ 0 w 6764267"/>
              <a:gd name="connsiteY2" fmla="*/ 719463 h 6764267"/>
              <a:gd name="connsiteX3" fmla="*/ 210727 w 6764267"/>
              <a:gd name="connsiteY3" fmla="*/ 210726 h 6764267"/>
              <a:gd name="connsiteX4" fmla="*/ 719464 w 6764267"/>
              <a:gd name="connsiteY4" fmla="*/ 0 h 6764267"/>
              <a:gd name="connsiteX5" fmla="*/ 6764267 w 6764267"/>
              <a:gd name="connsiteY5" fmla="*/ 0 h 6764267"/>
              <a:gd name="connsiteX0" fmla="*/ 0 w 6764267"/>
              <a:gd name="connsiteY0" fmla="*/ 6764267 h 6764267"/>
              <a:gd name="connsiteX1" fmla="*/ 0 w 6764267"/>
              <a:gd name="connsiteY1" fmla="*/ 719463 h 6764267"/>
              <a:gd name="connsiteX2" fmla="*/ 210727 w 6764267"/>
              <a:gd name="connsiteY2" fmla="*/ 210726 h 6764267"/>
              <a:gd name="connsiteX3" fmla="*/ 719464 w 6764267"/>
              <a:gd name="connsiteY3" fmla="*/ 0 h 6764267"/>
              <a:gd name="connsiteX4" fmla="*/ 6764267 w 6764267"/>
              <a:gd name="connsiteY4" fmla="*/ 0 h 6764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4267" h="6764267">
                <a:moveTo>
                  <a:pt x="0" y="6764267"/>
                </a:moveTo>
                <a:lnTo>
                  <a:pt x="0" y="719463"/>
                </a:lnTo>
                <a:cubicBezTo>
                  <a:pt x="0" y="520789"/>
                  <a:pt x="80529" y="340923"/>
                  <a:pt x="210727" y="210726"/>
                </a:cubicBezTo>
                <a:cubicBezTo>
                  <a:pt x="340924" y="80529"/>
                  <a:pt x="520790" y="0"/>
                  <a:pt x="719464" y="0"/>
                </a:cubicBezTo>
                <a:lnTo>
                  <a:pt x="6764267" y="0"/>
                </a:lnTo>
              </a:path>
            </a:pathLst>
          </a:custGeom>
          <a:ln w="152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28" name="图片占位符 27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文本框 5"/>
          <p:cNvSpPr txBox="1"/>
          <p:nvPr/>
        </p:nvSpPr>
        <p:spPr>
          <a:xfrm>
            <a:off x="1099710" y="2830337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4800" dirty="0">
                <a:solidFill>
                  <a:schemeClr val="accent1"/>
                </a:solidFill>
              </a:rPr>
              <a:t>感谢您的观看</a:t>
            </a:r>
          </a:p>
        </p:txBody>
      </p:sp>
    </p:spTree>
    <p:extLst>
      <p:ext uri="{BB962C8B-B14F-4D97-AF65-F5344CB8AC3E}">
        <p14:creationId xmlns:p14="http://schemas.microsoft.com/office/powerpoint/2010/main" val="38897151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占位符 38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矩形: 圆角 6"/>
          <p:cNvSpPr/>
          <p:nvPr/>
        </p:nvSpPr>
        <p:spPr>
          <a:xfrm rot="2700000">
            <a:off x="1284923" y="1254233"/>
            <a:ext cx="1668167" cy="1668167"/>
          </a:xfrm>
          <a:prstGeom prst="round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/>
          <p:cNvSpPr/>
          <p:nvPr/>
        </p:nvSpPr>
        <p:spPr>
          <a:xfrm rot="2700000">
            <a:off x="4687212" y="-1348712"/>
            <a:ext cx="2717656" cy="2717656"/>
          </a:xfrm>
          <a:custGeom>
            <a:avLst/>
            <a:gdLst>
              <a:gd name="connsiteX0" fmla="*/ 0 w 2717656"/>
              <a:gd name="connsiteY0" fmla="*/ 2703351 h 2717656"/>
              <a:gd name="connsiteX1" fmla="*/ 2703351 w 2717656"/>
              <a:gd name="connsiteY1" fmla="*/ 0 h 2717656"/>
              <a:gd name="connsiteX2" fmla="*/ 2717656 w 2717656"/>
              <a:gd name="connsiteY2" fmla="*/ 70857 h 2717656"/>
              <a:gd name="connsiteX3" fmla="*/ 2717656 w 2717656"/>
              <a:gd name="connsiteY3" fmla="*/ 2511563 h 2717656"/>
              <a:gd name="connsiteX4" fmla="*/ 2511563 w 2717656"/>
              <a:gd name="connsiteY4" fmla="*/ 2717656 h 2717656"/>
              <a:gd name="connsiteX5" fmla="*/ 70857 w 2717656"/>
              <a:gd name="connsiteY5" fmla="*/ 2717656 h 2717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7656" h="2717656">
                <a:moveTo>
                  <a:pt x="0" y="2703351"/>
                </a:moveTo>
                <a:lnTo>
                  <a:pt x="2703351" y="0"/>
                </a:lnTo>
                <a:lnTo>
                  <a:pt x="2717656" y="70857"/>
                </a:lnTo>
                <a:lnTo>
                  <a:pt x="2717656" y="2511563"/>
                </a:lnTo>
                <a:cubicBezTo>
                  <a:pt x="2717656" y="2625385"/>
                  <a:pt x="2625385" y="2717656"/>
                  <a:pt x="2511563" y="2717656"/>
                </a:cubicBezTo>
                <a:lnTo>
                  <a:pt x="70857" y="271765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985308" y="342900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CONTENTS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320613" y="2505400"/>
            <a:ext cx="6122704" cy="523220"/>
            <a:chOff x="6918586" y="2452132"/>
            <a:chExt cx="6122704" cy="523220"/>
          </a:xfrm>
        </p:grpSpPr>
        <p:sp>
          <p:nvSpPr>
            <p:cNvPr id="29" name="文本框 28"/>
            <p:cNvSpPr txBox="1"/>
            <p:nvPr/>
          </p:nvSpPr>
          <p:spPr>
            <a:xfrm>
              <a:off x="7717064" y="2452132"/>
              <a:ext cx="53242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</a:rPr>
                <a:t>图形</a:t>
              </a:r>
              <a:endParaRPr lang="zh-CN" alt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18586" y="2452132"/>
              <a:ext cx="684803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altLang="zh-CN" dirty="0">
                  <a:solidFill>
                    <a:schemeClr val="accent1"/>
                  </a:solidFill>
                </a:rPr>
                <a:t>01.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301207" y="3147739"/>
            <a:ext cx="6122704" cy="523220"/>
            <a:chOff x="6918586" y="2452132"/>
            <a:chExt cx="6122704" cy="523220"/>
          </a:xfrm>
        </p:grpSpPr>
        <p:sp>
          <p:nvSpPr>
            <p:cNvPr id="26" name="文本框 25"/>
            <p:cNvSpPr txBox="1"/>
            <p:nvPr/>
          </p:nvSpPr>
          <p:spPr>
            <a:xfrm>
              <a:off x="7717064" y="2452132"/>
              <a:ext cx="53242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r>
                <a:rPr lang="zh-CN" altLang="en-US" sz="2800" b="1" dirty="0" smtClean="0">
                  <a:solidFill>
                    <a:schemeClr val="accent1"/>
                  </a:solidFill>
                </a:rPr>
                <a:t>文字</a:t>
              </a:r>
              <a:endParaRPr lang="zh-CN" altLang="en-US" sz="2800" b="1" dirty="0" smtClean="0">
                <a:solidFill>
                  <a:schemeClr val="accent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918586" y="2452132"/>
              <a:ext cx="684803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altLang="zh-CN" dirty="0" smtClean="0">
                  <a:solidFill>
                    <a:schemeClr val="accent1"/>
                  </a:solidFill>
                </a:rPr>
                <a:t>02.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302857" y="3843347"/>
            <a:ext cx="6122704" cy="523220"/>
            <a:chOff x="6918586" y="2452132"/>
            <a:chExt cx="6122704" cy="523220"/>
          </a:xfrm>
        </p:grpSpPr>
        <p:sp>
          <p:nvSpPr>
            <p:cNvPr id="46" name="文本框 45"/>
            <p:cNvSpPr txBox="1"/>
            <p:nvPr/>
          </p:nvSpPr>
          <p:spPr>
            <a:xfrm>
              <a:off x="7717064" y="2452132"/>
              <a:ext cx="53242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r>
                <a:rPr lang="zh-CN" altLang="en-US" sz="2800" b="1" dirty="0" smtClean="0">
                  <a:solidFill>
                    <a:schemeClr val="accent1"/>
                  </a:solidFill>
                </a:rPr>
                <a:t>色彩</a:t>
              </a:r>
              <a:r>
                <a:rPr lang="zh-CN" altLang="en-US" sz="2800" b="1" dirty="0" smtClean="0">
                  <a:solidFill>
                    <a:schemeClr val="accent1"/>
                  </a:solidFill>
                </a:rPr>
                <a:t> </a:t>
              </a:r>
              <a:endParaRPr lang="zh-CN" alt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918586" y="2452132"/>
              <a:ext cx="684803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altLang="zh-CN" dirty="0" smtClean="0">
                  <a:solidFill>
                    <a:schemeClr val="accent1"/>
                  </a:solidFill>
                </a:rPr>
                <a:t>03.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336385" y="4507811"/>
            <a:ext cx="6122704" cy="523220"/>
            <a:chOff x="6918586" y="2452132"/>
            <a:chExt cx="6122704" cy="523220"/>
          </a:xfrm>
        </p:grpSpPr>
        <p:sp>
          <p:nvSpPr>
            <p:cNvPr id="16" name="文本框 45"/>
            <p:cNvSpPr txBox="1"/>
            <p:nvPr/>
          </p:nvSpPr>
          <p:spPr>
            <a:xfrm>
              <a:off x="7717064" y="2452132"/>
              <a:ext cx="53242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r>
                <a:rPr lang="zh-CN" altLang="en-US" sz="2800" b="1" dirty="0" smtClean="0">
                  <a:solidFill>
                    <a:schemeClr val="accent1"/>
                  </a:solidFill>
                </a:rPr>
                <a:t>色彩</a:t>
              </a:r>
              <a:r>
                <a:rPr lang="zh-CN" altLang="en-US" sz="2800" b="1" dirty="0">
                  <a:solidFill>
                    <a:schemeClr val="accent1"/>
                  </a:solidFill>
                </a:rPr>
                <a:t>的三要素</a:t>
              </a:r>
            </a:p>
          </p:txBody>
        </p:sp>
        <p:sp>
          <p:nvSpPr>
            <p:cNvPr id="17" name="文本框 46"/>
            <p:cNvSpPr txBox="1"/>
            <p:nvPr/>
          </p:nvSpPr>
          <p:spPr>
            <a:xfrm>
              <a:off x="6918586" y="2452132"/>
              <a:ext cx="684803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altLang="zh-CN" dirty="0" smtClean="0">
                  <a:solidFill>
                    <a:schemeClr val="accent1"/>
                  </a:solidFill>
                </a:rPr>
                <a:t>04.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36385" y="5259104"/>
            <a:ext cx="6122704" cy="523220"/>
            <a:chOff x="6918586" y="2452132"/>
            <a:chExt cx="6122704" cy="523220"/>
          </a:xfrm>
        </p:grpSpPr>
        <p:sp>
          <p:nvSpPr>
            <p:cNvPr id="19" name="文本框 45"/>
            <p:cNvSpPr txBox="1"/>
            <p:nvPr/>
          </p:nvSpPr>
          <p:spPr>
            <a:xfrm>
              <a:off x="7717064" y="2452132"/>
              <a:ext cx="53242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</a:rPr>
                <a:t>平面设计中色彩搭配的方法</a:t>
              </a:r>
              <a:endParaRPr lang="zh-CN" alt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20" name="文本框 46"/>
            <p:cNvSpPr txBox="1"/>
            <p:nvPr/>
          </p:nvSpPr>
          <p:spPr>
            <a:xfrm>
              <a:off x="6918586" y="2452132"/>
              <a:ext cx="684803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altLang="zh-CN" dirty="0" smtClean="0">
                  <a:solidFill>
                    <a:schemeClr val="accent1"/>
                  </a:solidFill>
                </a:rPr>
                <a:t>05.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36385" y="5926470"/>
            <a:ext cx="6122704" cy="523220"/>
            <a:chOff x="6918586" y="2452132"/>
            <a:chExt cx="6122704" cy="523220"/>
          </a:xfrm>
        </p:grpSpPr>
        <p:sp>
          <p:nvSpPr>
            <p:cNvPr id="22" name="文本框 45"/>
            <p:cNvSpPr txBox="1"/>
            <p:nvPr/>
          </p:nvSpPr>
          <p:spPr>
            <a:xfrm>
              <a:off x="7717064" y="2452132"/>
              <a:ext cx="53242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</a:rPr>
                <a:t>版式设计的基本类型</a:t>
              </a:r>
              <a:endParaRPr lang="zh-CN" alt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23" name="文本框 46"/>
            <p:cNvSpPr txBox="1"/>
            <p:nvPr/>
          </p:nvSpPr>
          <p:spPr>
            <a:xfrm>
              <a:off x="6918586" y="2452132"/>
              <a:ext cx="684803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altLang="zh-CN" dirty="0" smtClean="0">
                  <a:solidFill>
                    <a:schemeClr val="accent1"/>
                  </a:solidFill>
                </a:rPr>
                <a:t>06.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21953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8054794" y="3622196"/>
            <a:ext cx="3607786" cy="246221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r>
              <a:rPr lang="zh-CN" altLang="en-US" sz="1400" dirty="0"/>
              <a:t>正面的表达方式就是一种直奔主题的表现手法，可以更加主观、具体的传递出想要表达的海报内涵，让读者一目了然的体会到平面广告的宣传魅力，传达出一定的视觉</a:t>
            </a:r>
            <a:r>
              <a:rPr lang="zh-CN" altLang="en-US" sz="1400" dirty="0" smtClean="0"/>
              <a:t>效果</a:t>
            </a:r>
            <a:r>
              <a:rPr lang="zh-CN" altLang="en-US" sz="1400" dirty="0"/>
              <a:t>。</a:t>
            </a:r>
            <a:endParaRPr lang="en-US" altLang="zh-CN" sz="1400" dirty="0" smtClean="0"/>
          </a:p>
          <a:p>
            <a:endParaRPr lang="en-US" altLang="zh-CN" sz="1400" dirty="0"/>
          </a:p>
          <a:p>
            <a:endParaRPr lang="zh-CN" altLang="zh-CN" sz="1400" dirty="0" smtClean="0"/>
          </a:p>
          <a:p>
            <a:r>
              <a:rPr lang="zh-CN" altLang="en-US" sz="1400" dirty="0"/>
              <a:t>侧面表现手法是比较内在的表现手法，是一种较为含蓄的表现手法。即在画面上不直接展示商品的形象，而采取借助其它与商品相关联的事物，这种变现手法会使读者更加的印象深刻。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2920299" y="1645792"/>
            <a:ext cx="470606" cy="4014115"/>
            <a:chOff x="9925050" y="4167188"/>
            <a:chExt cx="695325" cy="5930900"/>
          </a:xfrm>
          <a:effectLst/>
        </p:grpSpPr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9925050" y="4337050"/>
              <a:ext cx="93663" cy="93663"/>
            </a:xfrm>
            <a:custGeom>
              <a:avLst/>
              <a:gdLst>
                <a:gd name="T0" fmla="*/ 130 w 260"/>
                <a:gd name="T1" fmla="*/ 260 h 261"/>
                <a:gd name="T2" fmla="*/ 0 w 260"/>
                <a:gd name="T3" fmla="*/ 130 h 261"/>
                <a:gd name="T4" fmla="*/ 130 w 260"/>
                <a:gd name="T5" fmla="*/ 0 h 261"/>
                <a:gd name="T6" fmla="*/ 259 w 260"/>
                <a:gd name="T7" fmla="*/ 130 h 261"/>
                <a:gd name="T8" fmla="*/ 130 w 260"/>
                <a:gd name="T9" fmla="*/ 260 h 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61"/>
                <a:gd name="T17" fmla="*/ 260 w 260"/>
                <a:gd name="T18" fmla="*/ 261 h 2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61">
                  <a:moveTo>
                    <a:pt x="130" y="260"/>
                  </a:moveTo>
                  <a:cubicBezTo>
                    <a:pt x="58" y="260"/>
                    <a:pt x="0" y="202"/>
                    <a:pt x="0" y="130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ubicBezTo>
                    <a:pt x="259" y="202"/>
                    <a:pt x="201" y="260"/>
                    <a:pt x="130" y="26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10369550" y="4167188"/>
              <a:ext cx="68263" cy="68262"/>
            </a:xfrm>
            <a:custGeom>
              <a:avLst/>
              <a:gdLst>
                <a:gd name="T0" fmla="*/ 95 w 191"/>
                <a:gd name="T1" fmla="*/ 190 h 191"/>
                <a:gd name="T2" fmla="*/ 0 w 191"/>
                <a:gd name="T3" fmla="*/ 95 h 191"/>
                <a:gd name="T4" fmla="*/ 95 w 191"/>
                <a:gd name="T5" fmla="*/ 0 h 191"/>
                <a:gd name="T6" fmla="*/ 190 w 191"/>
                <a:gd name="T7" fmla="*/ 95 h 191"/>
                <a:gd name="T8" fmla="*/ 95 w 191"/>
                <a:gd name="T9" fmla="*/ 190 h 1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91"/>
                <a:gd name="T17" fmla="*/ 191 w 191"/>
                <a:gd name="T18" fmla="*/ 191 h 1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91">
                  <a:moveTo>
                    <a:pt x="95" y="190"/>
                  </a:moveTo>
                  <a:cubicBezTo>
                    <a:pt x="42" y="190"/>
                    <a:pt x="0" y="147"/>
                    <a:pt x="0" y="95"/>
                  </a:cubicBezTo>
                  <a:cubicBezTo>
                    <a:pt x="0" y="43"/>
                    <a:pt x="42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10185400" y="4362450"/>
              <a:ext cx="434975" cy="46038"/>
            </a:xfrm>
            <a:custGeom>
              <a:avLst/>
              <a:gdLst>
                <a:gd name="T0" fmla="*/ 1143 w 1209"/>
                <a:gd name="T1" fmla="*/ 129 h 130"/>
                <a:gd name="T2" fmla="*/ 64 w 1209"/>
                <a:gd name="T3" fmla="*/ 129 h 130"/>
                <a:gd name="T4" fmla="*/ 0 w 1209"/>
                <a:gd name="T5" fmla="*/ 65 h 130"/>
                <a:gd name="T6" fmla="*/ 64 w 1209"/>
                <a:gd name="T7" fmla="*/ 0 h 130"/>
                <a:gd name="T8" fmla="*/ 1143 w 1209"/>
                <a:gd name="T9" fmla="*/ 0 h 130"/>
                <a:gd name="T10" fmla="*/ 1208 w 1209"/>
                <a:gd name="T11" fmla="*/ 65 h 130"/>
                <a:gd name="T12" fmla="*/ 1143 w 1209"/>
                <a:gd name="T13" fmla="*/ 129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9"/>
                <a:gd name="T22" fmla="*/ 0 h 130"/>
                <a:gd name="T23" fmla="*/ 1209 w 1209"/>
                <a:gd name="T24" fmla="*/ 130 h 1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9" h="130">
                  <a:moveTo>
                    <a:pt x="1143" y="129"/>
                  </a:moveTo>
                  <a:lnTo>
                    <a:pt x="64" y="129"/>
                  </a:lnTo>
                  <a:cubicBezTo>
                    <a:pt x="29" y="129"/>
                    <a:pt x="0" y="100"/>
                    <a:pt x="0" y="65"/>
                  </a:cubicBezTo>
                  <a:cubicBezTo>
                    <a:pt x="0" y="29"/>
                    <a:pt x="29" y="0"/>
                    <a:pt x="64" y="0"/>
                  </a:cubicBezTo>
                  <a:lnTo>
                    <a:pt x="1143" y="0"/>
                  </a:lnTo>
                  <a:cubicBezTo>
                    <a:pt x="1179" y="0"/>
                    <a:pt x="1208" y="29"/>
                    <a:pt x="1208" y="65"/>
                  </a:cubicBezTo>
                  <a:cubicBezTo>
                    <a:pt x="1208" y="100"/>
                    <a:pt x="1179" y="129"/>
                    <a:pt x="1143" y="1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10190163" y="9671050"/>
              <a:ext cx="427037" cy="427038"/>
            </a:xfrm>
            <a:custGeom>
              <a:avLst/>
              <a:gdLst>
                <a:gd name="T0" fmla="*/ 84 w 1187"/>
                <a:gd name="T1" fmla="*/ 593 h 1186"/>
                <a:gd name="T2" fmla="*/ 593 w 1187"/>
                <a:gd name="T3" fmla="*/ 1102 h 1186"/>
                <a:gd name="T4" fmla="*/ 1102 w 1187"/>
                <a:gd name="T5" fmla="*/ 593 h 1186"/>
                <a:gd name="T6" fmla="*/ 593 w 1187"/>
                <a:gd name="T7" fmla="*/ 83 h 1186"/>
                <a:gd name="T8" fmla="*/ 84 w 1187"/>
                <a:gd name="T9" fmla="*/ 593 h 1186"/>
                <a:gd name="T10" fmla="*/ 0 w 1187"/>
                <a:gd name="T11" fmla="*/ 593 h 1186"/>
                <a:gd name="T12" fmla="*/ 593 w 1187"/>
                <a:gd name="T13" fmla="*/ 0 h 1186"/>
                <a:gd name="T14" fmla="*/ 1186 w 1187"/>
                <a:gd name="T15" fmla="*/ 593 h 1186"/>
                <a:gd name="T16" fmla="*/ 593 w 1187"/>
                <a:gd name="T17" fmla="*/ 1185 h 1186"/>
                <a:gd name="T18" fmla="*/ 0 w 1187"/>
                <a:gd name="T19" fmla="*/ 593 h 11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87"/>
                <a:gd name="T31" fmla="*/ 0 h 1186"/>
                <a:gd name="T32" fmla="*/ 1187 w 1187"/>
                <a:gd name="T33" fmla="*/ 1186 h 11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87" h="1186">
                  <a:moveTo>
                    <a:pt x="84" y="593"/>
                  </a:moveTo>
                  <a:cubicBezTo>
                    <a:pt x="84" y="874"/>
                    <a:pt x="312" y="1102"/>
                    <a:pt x="593" y="1102"/>
                  </a:cubicBezTo>
                  <a:cubicBezTo>
                    <a:pt x="874" y="1102"/>
                    <a:pt x="1102" y="874"/>
                    <a:pt x="1102" y="593"/>
                  </a:cubicBezTo>
                  <a:cubicBezTo>
                    <a:pt x="1102" y="312"/>
                    <a:pt x="874" y="83"/>
                    <a:pt x="593" y="83"/>
                  </a:cubicBezTo>
                  <a:cubicBezTo>
                    <a:pt x="312" y="83"/>
                    <a:pt x="84" y="312"/>
                    <a:pt x="84" y="593"/>
                  </a:cubicBezTo>
                  <a:close/>
                  <a:moveTo>
                    <a:pt x="0" y="593"/>
                  </a:moveTo>
                  <a:cubicBezTo>
                    <a:pt x="0" y="266"/>
                    <a:pt x="266" y="0"/>
                    <a:pt x="593" y="0"/>
                  </a:cubicBezTo>
                  <a:cubicBezTo>
                    <a:pt x="920" y="0"/>
                    <a:pt x="1186" y="266"/>
                    <a:pt x="1186" y="593"/>
                  </a:cubicBezTo>
                  <a:cubicBezTo>
                    <a:pt x="1186" y="920"/>
                    <a:pt x="920" y="1185"/>
                    <a:pt x="593" y="1185"/>
                  </a:cubicBezTo>
                  <a:cubicBezTo>
                    <a:pt x="266" y="1185"/>
                    <a:pt x="0" y="920"/>
                    <a:pt x="0" y="5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9" name="矩形: 圆角 68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0" name="直接连接符 69"/>
          <p:cNvCxnSpPr>
            <a:cxnSpLocks/>
          </p:cNvCxnSpPr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1403349" y="36692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lvl="0"/>
            <a:r>
              <a:rPr lang="zh-CN" altLang="en-US" sz="2800" b="1" dirty="0">
                <a:solidFill>
                  <a:srgbClr val="2980B9"/>
                </a:solidFill>
              </a:rPr>
              <a:t>图形</a:t>
            </a:r>
            <a:endParaRPr lang="zh-CN" altLang="en-US" sz="2800" b="1" dirty="0" smtClean="0">
              <a:solidFill>
                <a:srgbClr val="2980B9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21743" y="400325"/>
            <a:ext cx="527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73" name="任意多边形: 形状 72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23" descr="图2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30" y="1364772"/>
            <a:ext cx="3236659" cy="471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25" descr="图2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157" y="1364771"/>
            <a:ext cx="3426969" cy="466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93994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632128" y="5529754"/>
            <a:ext cx="6042341" cy="116955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r>
              <a:rPr lang="zh-CN" altLang="en-US" sz="1400" dirty="0"/>
              <a:t>广告设计的文字表现中，最重要的就是文字在广告设计中的图形化表现，这种表现着意于文字视觉形象的提升，能够以文字为要素进行图形化的表现，从视觉艺术的角度来考虑字体带给人们的艺术美感。利用文字本身的形式特点加以夸张变形，使文字图案化处理，赋予文字想象的空间，直观准确地传达广告信息。</a:t>
            </a:r>
            <a:endParaRPr lang="zh-CN" altLang="en-US" sz="1400" dirty="0" smtClean="0"/>
          </a:p>
        </p:txBody>
      </p:sp>
      <p:grpSp>
        <p:nvGrpSpPr>
          <p:cNvPr id="2" name="组合 19"/>
          <p:cNvGrpSpPr>
            <a:grpSpLocks/>
          </p:cNvGrpSpPr>
          <p:nvPr/>
        </p:nvGrpSpPr>
        <p:grpSpPr bwMode="auto">
          <a:xfrm>
            <a:off x="2920299" y="1645792"/>
            <a:ext cx="470606" cy="4014115"/>
            <a:chOff x="9925050" y="4167188"/>
            <a:chExt cx="695325" cy="5930900"/>
          </a:xfrm>
          <a:effectLst/>
        </p:grpSpPr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9925050" y="4337050"/>
              <a:ext cx="93663" cy="93663"/>
            </a:xfrm>
            <a:custGeom>
              <a:avLst/>
              <a:gdLst>
                <a:gd name="T0" fmla="*/ 130 w 260"/>
                <a:gd name="T1" fmla="*/ 260 h 261"/>
                <a:gd name="T2" fmla="*/ 0 w 260"/>
                <a:gd name="T3" fmla="*/ 130 h 261"/>
                <a:gd name="T4" fmla="*/ 130 w 260"/>
                <a:gd name="T5" fmla="*/ 0 h 261"/>
                <a:gd name="T6" fmla="*/ 259 w 260"/>
                <a:gd name="T7" fmla="*/ 130 h 261"/>
                <a:gd name="T8" fmla="*/ 130 w 260"/>
                <a:gd name="T9" fmla="*/ 260 h 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61"/>
                <a:gd name="T17" fmla="*/ 260 w 260"/>
                <a:gd name="T18" fmla="*/ 261 h 2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61">
                  <a:moveTo>
                    <a:pt x="130" y="260"/>
                  </a:moveTo>
                  <a:cubicBezTo>
                    <a:pt x="58" y="260"/>
                    <a:pt x="0" y="202"/>
                    <a:pt x="0" y="130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ubicBezTo>
                    <a:pt x="259" y="202"/>
                    <a:pt x="201" y="260"/>
                    <a:pt x="130" y="26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10369550" y="4167188"/>
              <a:ext cx="68263" cy="68262"/>
            </a:xfrm>
            <a:custGeom>
              <a:avLst/>
              <a:gdLst>
                <a:gd name="T0" fmla="*/ 95 w 191"/>
                <a:gd name="T1" fmla="*/ 190 h 191"/>
                <a:gd name="T2" fmla="*/ 0 w 191"/>
                <a:gd name="T3" fmla="*/ 95 h 191"/>
                <a:gd name="T4" fmla="*/ 95 w 191"/>
                <a:gd name="T5" fmla="*/ 0 h 191"/>
                <a:gd name="T6" fmla="*/ 190 w 191"/>
                <a:gd name="T7" fmla="*/ 95 h 191"/>
                <a:gd name="T8" fmla="*/ 95 w 191"/>
                <a:gd name="T9" fmla="*/ 190 h 1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91"/>
                <a:gd name="T17" fmla="*/ 191 w 191"/>
                <a:gd name="T18" fmla="*/ 191 h 1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91">
                  <a:moveTo>
                    <a:pt x="95" y="190"/>
                  </a:moveTo>
                  <a:cubicBezTo>
                    <a:pt x="42" y="190"/>
                    <a:pt x="0" y="147"/>
                    <a:pt x="0" y="95"/>
                  </a:cubicBezTo>
                  <a:cubicBezTo>
                    <a:pt x="0" y="43"/>
                    <a:pt x="42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10185400" y="4362450"/>
              <a:ext cx="434975" cy="46038"/>
            </a:xfrm>
            <a:custGeom>
              <a:avLst/>
              <a:gdLst>
                <a:gd name="T0" fmla="*/ 1143 w 1209"/>
                <a:gd name="T1" fmla="*/ 129 h 130"/>
                <a:gd name="T2" fmla="*/ 64 w 1209"/>
                <a:gd name="T3" fmla="*/ 129 h 130"/>
                <a:gd name="T4" fmla="*/ 0 w 1209"/>
                <a:gd name="T5" fmla="*/ 65 h 130"/>
                <a:gd name="T6" fmla="*/ 64 w 1209"/>
                <a:gd name="T7" fmla="*/ 0 h 130"/>
                <a:gd name="T8" fmla="*/ 1143 w 1209"/>
                <a:gd name="T9" fmla="*/ 0 h 130"/>
                <a:gd name="T10" fmla="*/ 1208 w 1209"/>
                <a:gd name="T11" fmla="*/ 65 h 130"/>
                <a:gd name="T12" fmla="*/ 1143 w 1209"/>
                <a:gd name="T13" fmla="*/ 129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9"/>
                <a:gd name="T22" fmla="*/ 0 h 130"/>
                <a:gd name="T23" fmla="*/ 1209 w 1209"/>
                <a:gd name="T24" fmla="*/ 130 h 1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9" h="130">
                  <a:moveTo>
                    <a:pt x="1143" y="129"/>
                  </a:moveTo>
                  <a:lnTo>
                    <a:pt x="64" y="129"/>
                  </a:lnTo>
                  <a:cubicBezTo>
                    <a:pt x="29" y="129"/>
                    <a:pt x="0" y="100"/>
                    <a:pt x="0" y="65"/>
                  </a:cubicBezTo>
                  <a:cubicBezTo>
                    <a:pt x="0" y="29"/>
                    <a:pt x="29" y="0"/>
                    <a:pt x="64" y="0"/>
                  </a:cubicBezTo>
                  <a:lnTo>
                    <a:pt x="1143" y="0"/>
                  </a:lnTo>
                  <a:cubicBezTo>
                    <a:pt x="1179" y="0"/>
                    <a:pt x="1208" y="29"/>
                    <a:pt x="1208" y="65"/>
                  </a:cubicBezTo>
                  <a:cubicBezTo>
                    <a:pt x="1208" y="100"/>
                    <a:pt x="1179" y="129"/>
                    <a:pt x="1143" y="1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10190163" y="9671050"/>
              <a:ext cx="427037" cy="427038"/>
            </a:xfrm>
            <a:custGeom>
              <a:avLst/>
              <a:gdLst>
                <a:gd name="T0" fmla="*/ 84 w 1187"/>
                <a:gd name="T1" fmla="*/ 593 h 1186"/>
                <a:gd name="T2" fmla="*/ 593 w 1187"/>
                <a:gd name="T3" fmla="*/ 1102 h 1186"/>
                <a:gd name="T4" fmla="*/ 1102 w 1187"/>
                <a:gd name="T5" fmla="*/ 593 h 1186"/>
                <a:gd name="T6" fmla="*/ 593 w 1187"/>
                <a:gd name="T7" fmla="*/ 83 h 1186"/>
                <a:gd name="T8" fmla="*/ 84 w 1187"/>
                <a:gd name="T9" fmla="*/ 593 h 1186"/>
                <a:gd name="T10" fmla="*/ 0 w 1187"/>
                <a:gd name="T11" fmla="*/ 593 h 1186"/>
                <a:gd name="T12" fmla="*/ 593 w 1187"/>
                <a:gd name="T13" fmla="*/ 0 h 1186"/>
                <a:gd name="T14" fmla="*/ 1186 w 1187"/>
                <a:gd name="T15" fmla="*/ 593 h 1186"/>
                <a:gd name="T16" fmla="*/ 593 w 1187"/>
                <a:gd name="T17" fmla="*/ 1185 h 1186"/>
                <a:gd name="T18" fmla="*/ 0 w 1187"/>
                <a:gd name="T19" fmla="*/ 593 h 11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87"/>
                <a:gd name="T31" fmla="*/ 0 h 1186"/>
                <a:gd name="T32" fmla="*/ 1187 w 1187"/>
                <a:gd name="T33" fmla="*/ 1186 h 11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87" h="1186">
                  <a:moveTo>
                    <a:pt x="84" y="593"/>
                  </a:moveTo>
                  <a:cubicBezTo>
                    <a:pt x="84" y="874"/>
                    <a:pt x="312" y="1102"/>
                    <a:pt x="593" y="1102"/>
                  </a:cubicBezTo>
                  <a:cubicBezTo>
                    <a:pt x="874" y="1102"/>
                    <a:pt x="1102" y="874"/>
                    <a:pt x="1102" y="593"/>
                  </a:cubicBezTo>
                  <a:cubicBezTo>
                    <a:pt x="1102" y="312"/>
                    <a:pt x="874" y="83"/>
                    <a:pt x="593" y="83"/>
                  </a:cubicBezTo>
                  <a:cubicBezTo>
                    <a:pt x="312" y="83"/>
                    <a:pt x="84" y="312"/>
                    <a:pt x="84" y="593"/>
                  </a:cubicBezTo>
                  <a:close/>
                  <a:moveTo>
                    <a:pt x="0" y="593"/>
                  </a:moveTo>
                  <a:cubicBezTo>
                    <a:pt x="0" y="266"/>
                    <a:pt x="266" y="0"/>
                    <a:pt x="593" y="0"/>
                  </a:cubicBezTo>
                  <a:cubicBezTo>
                    <a:pt x="920" y="0"/>
                    <a:pt x="1186" y="266"/>
                    <a:pt x="1186" y="593"/>
                  </a:cubicBezTo>
                  <a:cubicBezTo>
                    <a:pt x="1186" y="920"/>
                    <a:pt x="920" y="1185"/>
                    <a:pt x="593" y="1185"/>
                  </a:cubicBezTo>
                  <a:cubicBezTo>
                    <a:pt x="266" y="1185"/>
                    <a:pt x="0" y="920"/>
                    <a:pt x="0" y="5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9" name="矩形: 圆角 68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0" name="直接连接符 69"/>
          <p:cNvCxnSpPr>
            <a:cxnSpLocks/>
          </p:cNvCxnSpPr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1403349" y="36692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lvl="0"/>
            <a:r>
              <a:rPr lang="zh-CN" altLang="en-US" sz="2800" b="1" dirty="0">
                <a:solidFill>
                  <a:srgbClr val="2980B9"/>
                </a:solidFill>
              </a:rPr>
              <a:t>文字</a:t>
            </a:r>
            <a:endParaRPr lang="zh-CN" altLang="en-US" sz="2800" b="1" dirty="0" smtClean="0">
              <a:solidFill>
                <a:srgbClr val="2980B9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21743" y="400325"/>
            <a:ext cx="527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73" name="任意多边形: 形状 72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2-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754" y="1058555"/>
            <a:ext cx="3597091" cy="4319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843433" y="5538421"/>
            <a:ext cx="459727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在文字设计时，也可以把文字归纳成抽象符号进行有机地组合，打破原有文字结构，选择比较容易连接的部位或者可以共用的笔画巧妙地连接在一起，同时辅以局部笔画的夸张，使之产生均衡与对称、对比统一、充满韵律美感的字体。</a:t>
            </a:r>
            <a:endParaRPr lang="zh-CN" altLang="en-US" sz="1400" dirty="0"/>
          </a:p>
        </p:txBody>
      </p:sp>
      <p:pic>
        <p:nvPicPr>
          <p:cNvPr id="2051" name="图片 5" descr="图2-4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97" y="1157028"/>
            <a:ext cx="2457425" cy="422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93994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5431673" y="3853400"/>
            <a:ext cx="6230907" cy="332398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endParaRPr lang="en-US" altLang="zh-CN" sz="1400" dirty="0" smtClean="0"/>
          </a:p>
          <a:p>
            <a:r>
              <a:rPr lang="zh-CN" altLang="en-US" sz="1400" dirty="0"/>
              <a:t>为了塑造单字或组字的整体视觉氛围，可以根据字体的外形结构造型特征加入装饰图形。可以对文字进行装饰美化，根据文字所表达的意境，对整个文字或者某一笔画做表象上的装饰变化，也可以利用联想，把图画形式嫁接于广告文字之上，使文字形象化，给文字整体或局部加上装饰性图形。</a:t>
            </a:r>
            <a:endParaRPr lang="en-US" altLang="zh-CN" sz="1400" dirty="0"/>
          </a:p>
          <a:p>
            <a:endParaRPr lang="en-US" altLang="zh-CN" sz="1400" dirty="0" smtClean="0"/>
          </a:p>
          <a:p>
            <a:endParaRPr lang="en-US" altLang="zh-CN" sz="1400" dirty="0"/>
          </a:p>
          <a:p>
            <a:r>
              <a:rPr lang="zh-CN" altLang="en-US" sz="1400" dirty="0" smtClean="0"/>
              <a:t>文字</a:t>
            </a:r>
            <a:r>
              <a:rPr lang="zh-CN" altLang="en-US" sz="1400" dirty="0"/>
              <a:t>意图形是以简洁的创作方法将文字的意义加以突出和加强，使视觉传播的寓意进一步强化的字体形式。也是将文字的抽象性转化为具象性的有效手段。在字意图形中，文字笔画的空间或结构均要做巧妙的视觉展现，从而达到视觉传播的目的</a:t>
            </a:r>
            <a:r>
              <a:rPr lang="zh-CN" altLang="en-US" sz="1400" dirty="0" smtClean="0"/>
              <a:t>。</a:t>
            </a:r>
            <a:endParaRPr lang="en-US" altLang="zh-CN" sz="1400" dirty="0" smtClean="0"/>
          </a:p>
          <a:p>
            <a:endParaRPr lang="en-US" altLang="zh-CN" sz="1400" dirty="0"/>
          </a:p>
          <a:p>
            <a:endParaRPr lang="en-US" altLang="zh-CN" sz="1400" dirty="0" smtClean="0"/>
          </a:p>
          <a:p>
            <a:endParaRPr lang="en-US" altLang="zh-CN" sz="1400" dirty="0"/>
          </a:p>
          <a:p>
            <a:endParaRPr lang="zh-CN" altLang="en-US" sz="1400" dirty="0" smtClean="0"/>
          </a:p>
        </p:txBody>
      </p:sp>
      <p:grpSp>
        <p:nvGrpSpPr>
          <p:cNvPr id="2" name="组合 19"/>
          <p:cNvGrpSpPr>
            <a:grpSpLocks/>
          </p:cNvGrpSpPr>
          <p:nvPr/>
        </p:nvGrpSpPr>
        <p:grpSpPr bwMode="auto">
          <a:xfrm>
            <a:off x="2920299" y="1645792"/>
            <a:ext cx="470606" cy="4014115"/>
            <a:chOff x="9925050" y="4167188"/>
            <a:chExt cx="695325" cy="5930900"/>
          </a:xfrm>
          <a:effectLst/>
        </p:grpSpPr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9925050" y="4337050"/>
              <a:ext cx="93663" cy="93663"/>
            </a:xfrm>
            <a:custGeom>
              <a:avLst/>
              <a:gdLst>
                <a:gd name="T0" fmla="*/ 130 w 260"/>
                <a:gd name="T1" fmla="*/ 260 h 261"/>
                <a:gd name="T2" fmla="*/ 0 w 260"/>
                <a:gd name="T3" fmla="*/ 130 h 261"/>
                <a:gd name="T4" fmla="*/ 130 w 260"/>
                <a:gd name="T5" fmla="*/ 0 h 261"/>
                <a:gd name="T6" fmla="*/ 259 w 260"/>
                <a:gd name="T7" fmla="*/ 130 h 261"/>
                <a:gd name="T8" fmla="*/ 130 w 260"/>
                <a:gd name="T9" fmla="*/ 260 h 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61"/>
                <a:gd name="T17" fmla="*/ 260 w 260"/>
                <a:gd name="T18" fmla="*/ 261 h 2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61">
                  <a:moveTo>
                    <a:pt x="130" y="260"/>
                  </a:moveTo>
                  <a:cubicBezTo>
                    <a:pt x="58" y="260"/>
                    <a:pt x="0" y="202"/>
                    <a:pt x="0" y="130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ubicBezTo>
                    <a:pt x="259" y="202"/>
                    <a:pt x="201" y="260"/>
                    <a:pt x="130" y="26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10369550" y="4167188"/>
              <a:ext cx="68263" cy="68262"/>
            </a:xfrm>
            <a:custGeom>
              <a:avLst/>
              <a:gdLst>
                <a:gd name="T0" fmla="*/ 95 w 191"/>
                <a:gd name="T1" fmla="*/ 190 h 191"/>
                <a:gd name="T2" fmla="*/ 0 w 191"/>
                <a:gd name="T3" fmla="*/ 95 h 191"/>
                <a:gd name="T4" fmla="*/ 95 w 191"/>
                <a:gd name="T5" fmla="*/ 0 h 191"/>
                <a:gd name="T6" fmla="*/ 190 w 191"/>
                <a:gd name="T7" fmla="*/ 95 h 191"/>
                <a:gd name="T8" fmla="*/ 95 w 191"/>
                <a:gd name="T9" fmla="*/ 190 h 1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91"/>
                <a:gd name="T17" fmla="*/ 191 w 191"/>
                <a:gd name="T18" fmla="*/ 191 h 1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91">
                  <a:moveTo>
                    <a:pt x="95" y="190"/>
                  </a:moveTo>
                  <a:cubicBezTo>
                    <a:pt x="42" y="190"/>
                    <a:pt x="0" y="147"/>
                    <a:pt x="0" y="95"/>
                  </a:cubicBezTo>
                  <a:cubicBezTo>
                    <a:pt x="0" y="43"/>
                    <a:pt x="42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10185400" y="4362450"/>
              <a:ext cx="434975" cy="46038"/>
            </a:xfrm>
            <a:custGeom>
              <a:avLst/>
              <a:gdLst>
                <a:gd name="T0" fmla="*/ 1143 w 1209"/>
                <a:gd name="T1" fmla="*/ 129 h 130"/>
                <a:gd name="T2" fmla="*/ 64 w 1209"/>
                <a:gd name="T3" fmla="*/ 129 h 130"/>
                <a:gd name="T4" fmla="*/ 0 w 1209"/>
                <a:gd name="T5" fmla="*/ 65 h 130"/>
                <a:gd name="T6" fmla="*/ 64 w 1209"/>
                <a:gd name="T7" fmla="*/ 0 h 130"/>
                <a:gd name="T8" fmla="*/ 1143 w 1209"/>
                <a:gd name="T9" fmla="*/ 0 h 130"/>
                <a:gd name="T10" fmla="*/ 1208 w 1209"/>
                <a:gd name="T11" fmla="*/ 65 h 130"/>
                <a:gd name="T12" fmla="*/ 1143 w 1209"/>
                <a:gd name="T13" fmla="*/ 129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9"/>
                <a:gd name="T22" fmla="*/ 0 h 130"/>
                <a:gd name="T23" fmla="*/ 1209 w 1209"/>
                <a:gd name="T24" fmla="*/ 130 h 1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9" h="130">
                  <a:moveTo>
                    <a:pt x="1143" y="129"/>
                  </a:moveTo>
                  <a:lnTo>
                    <a:pt x="64" y="129"/>
                  </a:lnTo>
                  <a:cubicBezTo>
                    <a:pt x="29" y="129"/>
                    <a:pt x="0" y="100"/>
                    <a:pt x="0" y="65"/>
                  </a:cubicBezTo>
                  <a:cubicBezTo>
                    <a:pt x="0" y="29"/>
                    <a:pt x="29" y="0"/>
                    <a:pt x="64" y="0"/>
                  </a:cubicBezTo>
                  <a:lnTo>
                    <a:pt x="1143" y="0"/>
                  </a:lnTo>
                  <a:cubicBezTo>
                    <a:pt x="1179" y="0"/>
                    <a:pt x="1208" y="29"/>
                    <a:pt x="1208" y="65"/>
                  </a:cubicBezTo>
                  <a:cubicBezTo>
                    <a:pt x="1208" y="100"/>
                    <a:pt x="1179" y="129"/>
                    <a:pt x="1143" y="1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10190163" y="9671050"/>
              <a:ext cx="427037" cy="427038"/>
            </a:xfrm>
            <a:custGeom>
              <a:avLst/>
              <a:gdLst>
                <a:gd name="T0" fmla="*/ 84 w 1187"/>
                <a:gd name="T1" fmla="*/ 593 h 1186"/>
                <a:gd name="T2" fmla="*/ 593 w 1187"/>
                <a:gd name="T3" fmla="*/ 1102 h 1186"/>
                <a:gd name="T4" fmla="*/ 1102 w 1187"/>
                <a:gd name="T5" fmla="*/ 593 h 1186"/>
                <a:gd name="T6" fmla="*/ 593 w 1187"/>
                <a:gd name="T7" fmla="*/ 83 h 1186"/>
                <a:gd name="T8" fmla="*/ 84 w 1187"/>
                <a:gd name="T9" fmla="*/ 593 h 1186"/>
                <a:gd name="T10" fmla="*/ 0 w 1187"/>
                <a:gd name="T11" fmla="*/ 593 h 1186"/>
                <a:gd name="T12" fmla="*/ 593 w 1187"/>
                <a:gd name="T13" fmla="*/ 0 h 1186"/>
                <a:gd name="T14" fmla="*/ 1186 w 1187"/>
                <a:gd name="T15" fmla="*/ 593 h 1186"/>
                <a:gd name="T16" fmla="*/ 593 w 1187"/>
                <a:gd name="T17" fmla="*/ 1185 h 1186"/>
                <a:gd name="T18" fmla="*/ 0 w 1187"/>
                <a:gd name="T19" fmla="*/ 593 h 11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87"/>
                <a:gd name="T31" fmla="*/ 0 h 1186"/>
                <a:gd name="T32" fmla="*/ 1187 w 1187"/>
                <a:gd name="T33" fmla="*/ 1186 h 11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87" h="1186">
                  <a:moveTo>
                    <a:pt x="84" y="593"/>
                  </a:moveTo>
                  <a:cubicBezTo>
                    <a:pt x="84" y="874"/>
                    <a:pt x="312" y="1102"/>
                    <a:pt x="593" y="1102"/>
                  </a:cubicBezTo>
                  <a:cubicBezTo>
                    <a:pt x="874" y="1102"/>
                    <a:pt x="1102" y="874"/>
                    <a:pt x="1102" y="593"/>
                  </a:cubicBezTo>
                  <a:cubicBezTo>
                    <a:pt x="1102" y="312"/>
                    <a:pt x="874" y="83"/>
                    <a:pt x="593" y="83"/>
                  </a:cubicBezTo>
                  <a:cubicBezTo>
                    <a:pt x="312" y="83"/>
                    <a:pt x="84" y="312"/>
                    <a:pt x="84" y="593"/>
                  </a:cubicBezTo>
                  <a:close/>
                  <a:moveTo>
                    <a:pt x="0" y="593"/>
                  </a:moveTo>
                  <a:cubicBezTo>
                    <a:pt x="0" y="266"/>
                    <a:pt x="266" y="0"/>
                    <a:pt x="593" y="0"/>
                  </a:cubicBezTo>
                  <a:cubicBezTo>
                    <a:pt x="920" y="0"/>
                    <a:pt x="1186" y="266"/>
                    <a:pt x="1186" y="593"/>
                  </a:cubicBezTo>
                  <a:cubicBezTo>
                    <a:pt x="1186" y="920"/>
                    <a:pt x="920" y="1185"/>
                    <a:pt x="593" y="1185"/>
                  </a:cubicBezTo>
                  <a:cubicBezTo>
                    <a:pt x="266" y="1185"/>
                    <a:pt x="0" y="920"/>
                    <a:pt x="0" y="5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9" name="矩形: 圆角 68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0" name="直接连接符 69"/>
          <p:cNvCxnSpPr>
            <a:cxnSpLocks/>
          </p:cNvCxnSpPr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1403349" y="36692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lvl="0"/>
            <a:r>
              <a:rPr lang="zh-CN" altLang="en-US" sz="2800" b="1" dirty="0">
                <a:solidFill>
                  <a:srgbClr val="2980B9"/>
                </a:solidFill>
              </a:rPr>
              <a:t>文字</a:t>
            </a:r>
            <a:endParaRPr lang="zh-CN" altLang="en-US" sz="2800" b="1" dirty="0" smtClean="0">
              <a:solidFill>
                <a:srgbClr val="2980B9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21743" y="400325"/>
            <a:ext cx="527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73" name="任意多边形: 形状 72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图片 9" descr="图2-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33" y="1513319"/>
            <a:ext cx="3582022" cy="5082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4511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5509573" y="1844488"/>
            <a:ext cx="6453828" cy="500444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万物的存在就有了色彩存在。在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19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世纪中期，牛顿进行了一系列的科学实验，发现太阳的白光通过在三棱镜上折射后形成了七道色光，分别是红、橙、黄、绿、青、蓝、紫。牛顿的这一发现彻底改变了整个世界，支撑着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世纪后美术创作者的色彩表现。一个多世纪以来，人类的生活可以说多姿多彩，变幻万千，色彩应用于人的吃、穿、住、行等各个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领域。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后来的科学家继续牛顿的实验，将三原色用颜料来红、黄、蓝来取代，并通过这三种颜色的混合，得出无数种颜色。如红与黄相加得出橙色，黄与蓝相加得出绿色，红与蓝相加得出紫色，这种将两个原色相混合得出的颜色称为间色，将三个原色或间色之间相混合得出的颜色称为复色。总之颜色混合愈多，色彩的明度和纯度都愈低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在平面设计中，如果画面需要色彩对比强烈、鲜艳明亮的效果，那么就采用颜色混合较少的色彩。反之，如果画面需要灰暗和谐的效果，那么就采用颜色混合较多的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色彩。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2920299" y="1645792"/>
            <a:ext cx="470606" cy="4014115"/>
            <a:chOff x="9925050" y="4167188"/>
            <a:chExt cx="695325" cy="5930900"/>
          </a:xfrm>
          <a:effectLst/>
        </p:grpSpPr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9925050" y="4337050"/>
              <a:ext cx="93663" cy="93663"/>
            </a:xfrm>
            <a:custGeom>
              <a:avLst/>
              <a:gdLst>
                <a:gd name="T0" fmla="*/ 130 w 260"/>
                <a:gd name="T1" fmla="*/ 260 h 261"/>
                <a:gd name="T2" fmla="*/ 0 w 260"/>
                <a:gd name="T3" fmla="*/ 130 h 261"/>
                <a:gd name="T4" fmla="*/ 130 w 260"/>
                <a:gd name="T5" fmla="*/ 0 h 261"/>
                <a:gd name="T6" fmla="*/ 259 w 260"/>
                <a:gd name="T7" fmla="*/ 130 h 261"/>
                <a:gd name="T8" fmla="*/ 130 w 260"/>
                <a:gd name="T9" fmla="*/ 260 h 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61"/>
                <a:gd name="T17" fmla="*/ 260 w 260"/>
                <a:gd name="T18" fmla="*/ 261 h 2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61">
                  <a:moveTo>
                    <a:pt x="130" y="260"/>
                  </a:moveTo>
                  <a:cubicBezTo>
                    <a:pt x="58" y="260"/>
                    <a:pt x="0" y="202"/>
                    <a:pt x="0" y="130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ubicBezTo>
                    <a:pt x="259" y="202"/>
                    <a:pt x="201" y="260"/>
                    <a:pt x="130" y="26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10369550" y="4167188"/>
              <a:ext cx="68263" cy="68262"/>
            </a:xfrm>
            <a:custGeom>
              <a:avLst/>
              <a:gdLst>
                <a:gd name="T0" fmla="*/ 95 w 191"/>
                <a:gd name="T1" fmla="*/ 190 h 191"/>
                <a:gd name="T2" fmla="*/ 0 w 191"/>
                <a:gd name="T3" fmla="*/ 95 h 191"/>
                <a:gd name="T4" fmla="*/ 95 w 191"/>
                <a:gd name="T5" fmla="*/ 0 h 191"/>
                <a:gd name="T6" fmla="*/ 190 w 191"/>
                <a:gd name="T7" fmla="*/ 95 h 191"/>
                <a:gd name="T8" fmla="*/ 95 w 191"/>
                <a:gd name="T9" fmla="*/ 190 h 1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91"/>
                <a:gd name="T17" fmla="*/ 191 w 191"/>
                <a:gd name="T18" fmla="*/ 191 h 1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91">
                  <a:moveTo>
                    <a:pt x="95" y="190"/>
                  </a:moveTo>
                  <a:cubicBezTo>
                    <a:pt x="42" y="190"/>
                    <a:pt x="0" y="147"/>
                    <a:pt x="0" y="95"/>
                  </a:cubicBezTo>
                  <a:cubicBezTo>
                    <a:pt x="0" y="43"/>
                    <a:pt x="42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10185400" y="4362450"/>
              <a:ext cx="434975" cy="46038"/>
            </a:xfrm>
            <a:custGeom>
              <a:avLst/>
              <a:gdLst>
                <a:gd name="T0" fmla="*/ 1143 w 1209"/>
                <a:gd name="T1" fmla="*/ 129 h 130"/>
                <a:gd name="T2" fmla="*/ 64 w 1209"/>
                <a:gd name="T3" fmla="*/ 129 h 130"/>
                <a:gd name="T4" fmla="*/ 0 w 1209"/>
                <a:gd name="T5" fmla="*/ 65 h 130"/>
                <a:gd name="T6" fmla="*/ 64 w 1209"/>
                <a:gd name="T7" fmla="*/ 0 h 130"/>
                <a:gd name="T8" fmla="*/ 1143 w 1209"/>
                <a:gd name="T9" fmla="*/ 0 h 130"/>
                <a:gd name="T10" fmla="*/ 1208 w 1209"/>
                <a:gd name="T11" fmla="*/ 65 h 130"/>
                <a:gd name="T12" fmla="*/ 1143 w 1209"/>
                <a:gd name="T13" fmla="*/ 129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9"/>
                <a:gd name="T22" fmla="*/ 0 h 130"/>
                <a:gd name="T23" fmla="*/ 1209 w 1209"/>
                <a:gd name="T24" fmla="*/ 130 h 1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9" h="130">
                  <a:moveTo>
                    <a:pt x="1143" y="129"/>
                  </a:moveTo>
                  <a:lnTo>
                    <a:pt x="64" y="129"/>
                  </a:lnTo>
                  <a:cubicBezTo>
                    <a:pt x="29" y="129"/>
                    <a:pt x="0" y="100"/>
                    <a:pt x="0" y="65"/>
                  </a:cubicBezTo>
                  <a:cubicBezTo>
                    <a:pt x="0" y="29"/>
                    <a:pt x="29" y="0"/>
                    <a:pt x="64" y="0"/>
                  </a:cubicBezTo>
                  <a:lnTo>
                    <a:pt x="1143" y="0"/>
                  </a:lnTo>
                  <a:cubicBezTo>
                    <a:pt x="1179" y="0"/>
                    <a:pt x="1208" y="29"/>
                    <a:pt x="1208" y="65"/>
                  </a:cubicBezTo>
                  <a:cubicBezTo>
                    <a:pt x="1208" y="100"/>
                    <a:pt x="1179" y="129"/>
                    <a:pt x="1143" y="1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10190163" y="9671050"/>
              <a:ext cx="427037" cy="427038"/>
            </a:xfrm>
            <a:custGeom>
              <a:avLst/>
              <a:gdLst>
                <a:gd name="T0" fmla="*/ 84 w 1187"/>
                <a:gd name="T1" fmla="*/ 593 h 1186"/>
                <a:gd name="T2" fmla="*/ 593 w 1187"/>
                <a:gd name="T3" fmla="*/ 1102 h 1186"/>
                <a:gd name="T4" fmla="*/ 1102 w 1187"/>
                <a:gd name="T5" fmla="*/ 593 h 1186"/>
                <a:gd name="T6" fmla="*/ 593 w 1187"/>
                <a:gd name="T7" fmla="*/ 83 h 1186"/>
                <a:gd name="T8" fmla="*/ 84 w 1187"/>
                <a:gd name="T9" fmla="*/ 593 h 1186"/>
                <a:gd name="T10" fmla="*/ 0 w 1187"/>
                <a:gd name="T11" fmla="*/ 593 h 1186"/>
                <a:gd name="T12" fmla="*/ 593 w 1187"/>
                <a:gd name="T13" fmla="*/ 0 h 1186"/>
                <a:gd name="T14" fmla="*/ 1186 w 1187"/>
                <a:gd name="T15" fmla="*/ 593 h 1186"/>
                <a:gd name="T16" fmla="*/ 593 w 1187"/>
                <a:gd name="T17" fmla="*/ 1185 h 1186"/>
                <a:gd name="T18" fmla="*/ 0 w 1187"/>
                <a:gd name="T19" fmla="*/ 593 h 11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87"/>
                <a:gd name="T31" fmla="*/ 0 h 1186"/>
                <a:gd name="T32" fmla="*/ 1187 w 1187"/>
                <a:gd name="T33" fmla="*/ 1186 h 11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87" h="1186">
                  <a:moveTo>
                    <a:pt x="84" y="593"/>
                  </a:moveTo>
                  <a:cubicBezTo>
                    <a:pt x="84" y="874"/>
                    <a:pt x="312" y="1102"/>
                    <a:pt x="593" y="1102"/>
                  </a:cubicBezTo>
                  <a:cubicBezTo>
                    <a:pt x="874" y="1102"/>
                    <a:pt x="1102" y="874"/>
                    <a:pt x="1102" y="593"/>
                  </a:cubicBezTo>
                  <a:cubicBezTo>
                    <a:pt x="1102" y="312"/>
                    <a:pt x="874" y="83"/>
                    <a:pt x="593" y="83"/>
                  </a:cubicBezTo>
                  <a:cubicBezTo>
                    <a:pt x="312" y="83"/>
                    <a:pt x="84" y="312"/>
                    <a:pt x="84" y="593"/>
                  </a:cubicBezTo>
                  <a:close/>
                  <a:moveTo>
                    <a:pt x="0" y="593"/>
                  </a:moveTo>
                  <a:cubicBezTo>
                    <a:pt x="0" y="266"/>
                    <a:pt x="266" y="0"/>
                    <a:pt x="593" y="0"/>
                  </a:cubicBezTo>
                  <a:cubicBezTo>
                    <a:pt x="920" y="0"/>
                    <a:pt x="1186" y="266"/>
                    <a:pt x="1186" y="593"/>
                  </a:cubicBezTo>
                  <a:cubicBezTo>
                    <a:pt x="1186" y="920"/>
                    <a:pt x="920" y="1185"/>
                    <a:pt x="593" y="1185"/>
                  </a:cubicBezTo>
                  <a:cubicBezTo>
                    <a:pt x="266" y="1185"/>
                    <a:pt x="0" y="920"/>
                    <a:pt x="0" y="5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9" name="矩形: 圆角 68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0" name="直接连接符 69"/>
          <p:cNvCxnSpPr>
            <a:cxnSpLocks/>
          </p:cNvCxnSpPr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1403349" y="36692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2980B9"/>
                </a:solidFill>
              </a:rPr>
              <a:t>色彩</a:t>
            </a:r>
            <a:endParaRPr lang="zh-CN" altLang="en-US" sz="3200" b="1" dirty="0">
              <a:solidFill>
                <a:srgbClr val="2980B9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21743" y="400325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03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73" name="任意多边形: 形状 72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图片 10" descr="图2-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69" y="1499935"/>
            <a:ext cx="2886075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1" descr="图2-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823" y="4334073"/>
            <a:ext cx="295275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7824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4" name="直接连接符 3"/>
          <p:cNvCxnSpPr>
            <a:cxnSpLocks/>
          </p:cNvCxnSpPr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403349" y="366923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</a:rPr>
              <a:t>色彩的三要素</a:t>
            </a:r>
            <a:endParaRPr lang="zh-CN" altLang="en-US" sz="3200" b="1" dirty="0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1743" y="400325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04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任意多边形: 形状 10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240389" y="2574613"/>
            <a:ext cx="3812227" cy="22467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r>
              <a:rPr lang="zh-CN" altLang="en-US" sz="1400" dirty="0"/>
              <a:t>色相，即各种色彩呈现出的相貌的称谓，如大红、普蓝、柠檬黄等。色相是色彩的首要特征，是区别各种不同色彩的最准确的标准。</a:t>
            </a:r>
            <a:endParaRPr lang="en-US" altLang="zh-CN" sz="1400" dirty="0" smtClean="0"/>
          </a:p>
          <a:p>
            <a:endParaRPr lang="en-US" altLang="zh-CN" sz="1400" dirty="0" smtClean="0"/>
          </a:p>
          <a:p>
            <a:endParaRPr lang="en-US" altLang="zh-CN" sz="1400" dirty="0" smtClean="0"/>
          </a:p>
          <a:p>
            <a:r>
              <a:rPr lang="zh-CN" altLang="en-US" sz="1400" dirty="0"/>
              <a:t>各种色彩所呈现出的亮度和暗度被称为明度。不同的色彩具有不同的明度程度，任何色彩都存在明暗变化。其中黄色明度最高，紫色明度最低，绿、红、蓝、橙的明度相近，为中间明度。</a:t>
            </a:r>
            <a:endParaRPr lang="zh-CN" altLang="zh-CN" sz="1400" dirty="0"/>
          </a:p>
        </p:txBody>
      </p:sp>
      <p:pic>
        <p:nvPicPr>
          <p:cNvPr id="5122" name="图片 12" descr="图2-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49" y="1848659"/>
            <a:ext cx="4992278" cy="3527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3" descr="图2-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8154" y="2130919"/>
            <a:ext cx="2707008" cy="3245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50878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4" name="直接连接符 3"/>
          <p:cNvCxnSpPr>
            <a:cxnSpLocks/>
          </p:cNvCxnSpPr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403349" y="366923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</a:rPr>
              <a:t>色彩的三要素</a:t>
            </a:r>
            <a:endParaRPr lang="zh-CN" altLang="en-US" sz="3200" b="1" dirty="0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1743" y="400325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04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任意多边形: 形状 10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98830" y="2894734"/>
            <a:ext cx="5763750" cy="31085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r>
              <a:rPr lang="zh-CN" altLang="en-US" sz="1400" dirty="0"/>
              <a:t>纯度指色彩的鲜艳度或饱和度。不同的色相不仅明度不同，纯度也不相同。例如颜料中的红色是纯度最高的色相，橙、黄、紫等色在颜料中纯度也较高，蓝绿色在颜料中是纯度最低的色相。在日常的视觉范围内，眼睛看到的色彩绝大多数是含灰色的，也就是不饱和的</a:t>
            </a:r>
            <a:r>
              <a:rPr lang="zh-CN" altLang="en-US" sz="1400" dirty="0" smtClean="0"/>
              <a:t>色相。</a:t>
            </a:r>
            <a:endParaRPr lang="en-US" altLang="zh-CN" sz="1400" dirty="0" smtClean="0"/>
          </a:p>
          <a:p>
            <a:endParaRPr lang="en-US" altLang="zh-CN" sz="1400" dirty="0"/>
          </a:p>
          <a:p>
            <a:endParaRPr lang="en-US" altLang="zh-CN" sz="1400" dirty="0" smtClean="0"/>
          </a:p>
          <a:p>
            <a:endParaRPr lang="en-US" altLang="zh-CN" sz="1400" dirty="0"/>
          </a:p>
          <a:p>
            <a:endParaRPr lang="en-US" altLang="zh-CN" sz="1400" dirty="0" smtClean="0"/>
          </a:p>
          <a:p>
            <a:r>
              <a:rPr lang="zh-CN" altLang="en-US" sz="1400" dirty="0"/>
              <a:t>色彩的对比是指两个或两个以上的色彩相比较，产生明确的差别。色彩种类繁多，千差万别，但归纳起来可分为以明度、纯度、色相、冷暖为差别的对比关系，因差别的大小而形成强弱不同的对比效果。</a:t>
            </a:r>
            <a:endParaRPr lang="en-US" altLang="zh-CN" sz="1400" dirty="0" smtClean="0"/>
          </a:p>
          <a:p>
            <a:endParaRPr lang="en-US" altLang="zh-CN" sz="1400" dirty="0"/>
          </a:p>
          <a:p>
            <a:endParaRPr lang="en-US" altLang="zh-CN" sz="1400" dirty="0" smtClean="0"/>
          </a:p>
          <a:p>
            <a:endParaRPr lang="zh-CN" altLang="zh-CN" sz="1400" dirty="0"/>
          </a:p>
        </p:txBody>
      </p:sp>
      <p:pic>
        <p:nvPicPr>
          <p:cNvPr id="6146" name="图片 14" descr="图2-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77" y="1364772"/>
            <a:ext cx="2720221" cy="267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6" descr="图2-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389" y="2894734"/>
            <a:ext cx="260985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8359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4" name="直接连接符 3"/>
          <p:cNvCxnSpPr>
            <a:cxnSpLocks/>
          </p:cNvCxnSpPr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403349" y="366923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</a:rPr>
              <a:t>平面设计中色彩搭配的方法</a:t>
            </a:r>
            <a:endParaRPr lang="zh-CN" altLang="en-US" sz="3200" b="1" dirty="0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1743" y="400325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05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任意多边形: 形状 10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23249" y="1898656"/>
            <a:ext cx="4724399" cy="39703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r>
              <a:rPr lang="zh-CN" altLang="en-US" sz="1400" dirty="0"/>
              <a:t>以色相为依据的色彩</a:t>
            </a:r>
            <a:r>
              <a:rPr lang="zh-CN" altLang="en-US" sz="1400" dirty="0" smtClean="0"/>
              <a:t>搭配</a:t>
            </a:r>
            <a:endParaRPr lang="en-US" altLang="zh-CN" sz="1400" dirty="0" smtClean="0"/>
          </a:p>
          <a:p>
            <a:endParaRPr lang="en-US" altLang="zh-CN" sz="1400" dirty="0"/>
          </a:p>
          <a:p>
            <a:endParaRPr lang="en-US" altLang="zh-CN" sz="1400" dirty="0" smtClean="0"/>
          </a:p>
          <a:p>
            <a:endParaRPr lang="en-US" altLang="zh-CN" sz="1400" dirty="0"/>
          </a:p>
          <a:p>
            <a:r>
              <a:rPr lang="zh-CN" altLang="en-US" sz="1400" dirty="0"/>
              <a:t>以明度为依据的色彩</a:t>
            </a:r>
            <a:r>
              <a:rPr lang="zh-CN" altLang="en-US" sz="1400" dirty="0" smtClean="0"/>
              <a:t>搭配</a:t>
            </a:r>
            <a:endParaRPr lang="en-US" altLang="zh-CN" sz="1400" dirty="0" smtClean="0"/>
          </a:p>
          <a:p>
            <a:endParaRPr lang="zh-CN" altLang="en-US" sz="1400" dirty="0"/>
          </a:p>
          <a:p>
            <a:r>
              <a:rPr lang="zh-CN" altLang="en-US" sz="1400" dirty="0"/>
              <a:t>利用色彩高低不同的明暗调子，可以产生不同的心理感受</a:t>
            </a:r>
            <a:r>
              <a:rPr lang="zh-CN" altLang="en-US" sz="1400" dirty="0" smtClean="0"/>
              <a:t>。</a:t>
            </a:r>
            <a:endParaRPr lang="en-US" altLang="zh-CN" sz="1400" dirty="0" smtClean="0"/>
          </a:p>
          <a:p>
            <a:endParaRPr lang="en-US" altLang="zh-CN" sz="1400" dirty="0"/>
          </a:p>
          <a:p>
            <a:endParaRPr lang="en-US" altLang="zh-CN" sz="1400" dirty="0" smtClean="0"/>
          </a:p>
          <a:p>
            <a:endParaRPr lang="en-US" altLang="zh-CN" sz="1400" dirty="0"/>
          </a:p>
          <a:p>
            <a:endParaRPr lang="en-US" altLang="zh-CN" sz="1400" dirty="0" smtClean="0"/>
          </a:p>
          <a:p>
            <a:endParaRPr lang="en-US" altLang="zh-CN" sz="1400" dirty="0"/>
          </a:p>
          <a:p>
            <a:r>
              <a:rPr lang="zh-CN" altLang="en-US" sz="1400" dirty="0"/>
              <a:t>以纯度为依据的色彩</a:t>
            </a:r>
            <a:r>
              <a:rPr lang="zh-CN" altLang="en-US" sz="1400" dirty="0" smtClean="0"/>
              <a:t>搭配</a:t>
            </a:r>
            <a:endParaRPr lang="en-US" altLang="zh-CN" sz="1400" dirty="0" smtClean="0"/>
          </a:p>
          <a:p>
            <a:endParaRPr lang="zh-CN" altLang="en-US" sz="1400" dirty="0"/>
          </a:p>
          <a:p>
            <a:r>
              <a:rPr lang="zh-CN" altLang="en-US" sz="1400" dirty="0"/>
              <a:t>平面设计中，纯度的运用起着决定画面吸引力的作用。纯度越高，色彩越鲜艳、活泼、引人注意、冲突性越强；纯度越低，色彩越朴素、典雅、安静、</a:t>
            </a:r>
            <a:r>
              <a:rPr lang="zh-CN" altLang="en-US" sz="1400" dirty="0" smtClean="0"/>
              <a:t>温和。</a:t>
            </a:r>
            <a:endParaRPr lang="zh-CN" altLang="en-US" sz="1400" dirty="0"/>
          </a:p>
          <a:p>
            <a:endParaRPr lang="zh-CN" altLang="zh-CN" sz="1400" dirty="0"/>
          </a:p>
        </p:txBody>
      </p:sp>
      <p:pic>
        <p:nvPicPr>
          <p:cNvPr id="7170" name="图片 17" descr="图2-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43" y="1883628"/>
            <a:ext cx="4146370" cy="3985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8" descr="图2-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156" y="1257681"/>
            <a:ext cx="2305050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19" descr="图2-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450" y="3796826"/>
            <a:ext cx="2176462" cy="2909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50878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2C3F50"/>
      </a:accent6>
      <a:hlink>
        <a:srgbClr val="2980B9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1135</Words>
  <Application>Microsoft Office PowerPoint</Application>
  <PresentationFormat>宽屏</PresentationFormat>
  <Paragraphs>94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等线</vt:lpstr>
      <vt:lpstr>黑体</vt:lpstr>
      <vt:lpstr>楷体</vt:lpstr>
      <vt:lpstr>时尚中黑简体</vt:lpstr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</dc:title>
  <dc:creator>第一PPT</dc:creator>
  <cp:keywords>www.1ppt.com</cp:keywords>
  <dc:description>www.1ppt.com</dc:description>
  <cp:lastModifiedBy>ASUS</cp:lastModifiedBy>
  <cp:revision>59</cp:revision>
  <dcterms:created xsi:type="dcterms:W3CDTF">2017-05-13T03:05:43Z</dcterms:created>
  <dcterms:modified xsi:type="dcterms:W3CDTF">2020-02-29T05:13:20Z</dcterms:modified>
</cp:coreProperties>
</file>