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3.xml" ContentType="application/vnd.openxmlformats-officedocument.themeOverr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85" r:id="rId4"/>
    <p:sldId id="287" r:id="rId5"/>
    <p:sldId id="288" r:id="rId6"/>
    <p:sldId id="286" r:id="rId7"/>
    <p:sldId id="279" r:id="rId8"/>
    <p:sldId id="289" r:id="rId9"/>
    <p:sldId id="290" r:id="rId10"/>
    <p:sldId id="291" r:id="rId11"/>
    <p:sldId id="292" r:id="rId12"/>
    <p:sldId id="263"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32" userDrawn="1">
          <p15:clr>
            <a:srgbClr val="A4A3A4"/>
          </p15:clr>
        </p15:guide>
        <p15:guide id="2" pos="3840" userDrawn="1">
          <p15:clr>
            <a:srgbClr val="A4A3A4"/>
          </p15:clr>
        </p15:guide>
        <p15:guide id="3" pos="438" userDrawn="1">
          <p15:clr>
            <a:srgbClr val="A4A3A4"/>
          </p15:clr>
        </p15:guide>
        <p15:guide id="4" pos="7242" userDrawn="1">
          <p15:clr>
            <a:srgbClr val="A4A3A4"/>
          </p15:clr>
        </p15:guide>
        <p15:guide id="5" orient="horz" pos="799" userDrawn="1">
          <p15:clr>
            <a:srgbClr val="A4A3A4"/>
          </p15:clr>
        </p15:guide>
        <p15:guide id="6" orient="horz" pos="40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showGuides="1">
      <p:cViewPr varScale="1">
        <p:scale>
          <a:sx n="73" d="100"/>
          <a:sy n="73" d="100"/>
        </p:scale>
        <p:origin x="618" y="72"/>
      </p:cViewPr>
      <p:guideLst>
        <p:guide orient="horz" pos="2432"/>
        <p:guide pos="3840"/>
        <p:guide pos="438"/>
        <p:guide pos="7242"/>
        <p:guide orient="horz" pos="799"/>
        <p:guide orient="horz" pos="4088"/>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B95DA7-C378-4EA6-96C8-9729AD8A43DD}" type="datetimeFigureOut">
              <a:rPr lang="zh-CN" altLang="en-US" smtClean="0"/>
              <a:t>2020/2/29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D398E3-16CD-4F8A-A268-FE366D8E7381}" type="slidenum">
              <a:rPr lang="zh-CN" altLang="en-US" smtClean="0"/>
              <a:t>‹#›</a:t>
            </a:fld>
            <a:endParaRPr lang="zh-CN" altLang="en-US"/>
          </a:p>
        </p:txBody>
      </p:sp>
    </p:spTree>
    <p:extLst>
      <p:ext uri="{BB962C8B-B14F-4D97-AF65-F5344CB8AC3E}">
        <p14:creationId xmlns:p14="http://schemas.microsoft.com/office/powerpoint/2010/main" val="1893292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1</a:t>
            </a:fld>
            <a:endParaRPr lang="zh-CN" altLang="en-US"/>
          </a:p>
        </p:txBody>
      </p:sp>
    </p:spTree>
    <p:extLst>
      <p:ext uri="{BB962C8B-B14F-4D97-AF65-F5344CB8AC3E}">
        <p14:creationId xmlns:p14="http://schemas.microsoft.com/office/powerpoint/2010/main" val="3762183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10</a:t>
            </a:fld>
            <a:endParaRPr lang="zh-CN" altLang="en-US"/>
          </a:p>
        </p:txBody>
      </p:sp>
    </p:spTree>
    <p:extLst>
      <p:ext uri="{BB962C8B-B14F-4D97-AF65-F5344CB8AC3E}">
        <p14:creationId xmlns:p14="http://schemas.microsoft.com/office/powerpoint/2010/main" val="372357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11</a:t>
            </a:fld>
            <a:endParaRPr lang="zh-CN" altLang="en-US"/>
          </a:p>
        </p:txBody>
      </p:sp>
    </p:spTree>
    <p:extLst>
      <p:ext uri="{BB962C8B-B14F-4D97-AF65-F5344CB8AC3E}">
        <p14:creationId xmlns:p14="http://schemas.microsoft.com/office/powerpoint/2010/main" val="30242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12</a:t>
            </a:fld>
            <a:endParaRPr lang="zh-CN" altLang="en-US"/>
          </a:p>
        </p:txBody>
      </p:sp>
    </p:spTree>
    <p:extLst>
      <p:ext uri="{BB962C8B-B14F-4D97-AF65-F5344CB8AC3E}">
        <p14:creationId xmlns:p14="http://schemas.microsoft.com/office/powerpoint/2010/main" val="3885540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2</a:t>
            </a:fld>
            <a:endParaRPr lang="zh-CN" altLang="en-US"/>
          </a:p>
        </p:txBody>
      </p:sp>
    </p:spTree>
    <p:extLst>
      <p:ext uri="{BB962C8B-B14F-4D97-AF65-F5344CB8AC3E}">
        <p14:creationId xmlns:p14="http://schemas.microsoft.com/office/powerpoint/2010/main" val="2900607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3</a:t>
            </a:fld>
            <a:endParaRPr lang="zh-CN" altLang="en-US"/>
          </a:p>
        </p:txBody>
      </p:sp>
    </p:spTree>
    <p:extLst>
      <p:ext uri="{BB962C8B-B14F-4D97-AF65-F5344CB8AC3E}">
        <p14:creationId xmlns:p14="http://schemas.microsoft.com/office/powerpoint/2010/main" val="2937800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4</a:t>
            </a:fld>
            <a:endParaRPr lang="zh-CN" altLang="en-US"/>
          </a:p>
        </p:txBody>
      </p:sp>
    </p:spTree>
    <p:extLst>
      <p:ext uri="{BB962C8B-B14F-4D97-AF65-F5344CB8AC3E}">
        <p14:creationId xmlns:p14="http://schemas.microsoft.com/office/powerpoint/2010/main" val="2613154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5</a:t>
            </a:fld>
            <a:endParaRPr lang="zh-CN" altLang="en-US"/>
          </a:p>
        </p:txBody>
      </p:sp>
    </p:spTree>
    <p:extLst>
      <p:ext uri="{BB962C8B-B14F-4D97-AF65-F5344CB8AC3E}">
        <p14:creationId xmlns:p14="http://schemas.microsoft.com/office/powerpoint/2010/main" val="2616818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6</a:t>
            </a:fld>
            <a:endParaRPr lang="zh-CN" altLang="en-US"/>
          </a:p>
        </p:txBody>
      </p:sp>
    </p:spTree>
    <p:extLst>
      <p:ext uri="{BB962C8B-B14F-4D97-AF65-F5344CB8AC3E}">
        <p14:creationId xmlns:p14="http://schemas.microsoft.com/office/powerpoint/2010/main" val="2360771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7</a:t>
            </a:fld>
            <a:endParaRPr lang="zh-CN" altLang="en-US"/>
          </a:p>
        </p:txBody>
      </p:sp>
    </p:spTree>
    <p:extLst>
      <p:ext uri="{BB962C8B-B14F-4D97-AF65-F5344CB8AC3E}">
        <p14:creationId xmlns:p14="http://schemas.microsoft.com/office/powerpoint/2010/main" val="1212615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8</a:t>
            </a:fld>
            <a:endParaRPr lang="zh-CN" altLang="en-US"/>
          </a:p>
        </p:txBody>
      </p:sp>
    </p:spTree>
    <p:extLst>
      <p:ext uri="{BB962C8B-B14F-4D97-AF65-F5344CB8AC3E}">
        <p14:creationId xmlns:p14="http://schemas.microsoft.com/office/powerpoint/2010/main" val="2108258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9</a:t>
            </a:fld>
            <a:endParaRPr lang="zh-CN" altLang="en-US"/>
          </a:p>
        </p:txBody>
      </p:sp>
    </p:spTree>
    <p:extLst>
      <p:ext uri="{BB962C8B-B14F-4D97-AF65-F5344CB8AC3E}">
        <p14:creationId xmlns:p14="http://schemas.microsoft.com/office/powerpoint/2010/main" val="3047769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3" name="任意多边形: 形状 22"/>
          <p:cNvSpPr>
            <a:spLocks noGrp="1"/>
          </p:cNvSpPr>
          <p:nvPr>
            <p:ph type="pic" sz="quarter" idx="12"/>
          </p:nvPr>
        </p:nvSpPr>
        <p:spPr>
          <a:xfrm>
            <a:off x="10890792" y="3345440"/>
            <a:ext cx="1301207" cy="3069398"/>
          </a:xfrm>
          <a:custGeom>
            <a:avLst/>
            <a:gdLst>
              <a:gd name="connsiteX0" fmla="*/ 1301207 w 1301207"/>
              <a:gd name="connsiteY0" fmla="*/ 0 h 3069398"/>
              <a:gd name="connsiteX1" fmla="*/ 1301207 w 1301207"/>
              <a:gd name="connsiteY1" fmla="*/ 3069398 h 3069398"/>
              <a:gd name="connsiteX2" fmla="*/ 165104 w 1301207"/>
              <a:gd name="connsiteY2" fmla="*/ 1933295 h 3069398"/>
              <a:gd name="connsiteX3" fmla="*/ 165104 w 1301207"/>
              <a:gd name="connsiteY3" fmla="*/ 1136103 h 3069398"/>
              <a:gd name="connsiteX0" fmla="*/ 1301207 w 1301207"/>
              <a:gd name="connsiteY0" fmla="*/ 0 h 3069398"/>
              <a:gd name="connsiteX1" fmla="*/ 1288508 w 1301207"/>
              <a:gd name="connsiteY1" fmla="*/ 1251960 h 3069398"/>
              <a:gd name="connsiteX2" fmla="*/ 1301207 w 1301207"/>
              <a:gd name="connsiteY2" fmla="*/ 3069398 h 3069398"/>
              <a:gd name="connsiteX3" fmla="*/ 165104 w 1301207"/>
              <a:gd name="connsiteY3" fmla="*/ 1933295 h 3069398"/>
              <a:gd name="connsiteX4" fmla="*/ 165104 w 1301207"/>
              <a:gd name="connsiteY4" fmla="*/ 1136103 h 3069398"/>
              <a:gd name="connsiteX5" fmla="*/ 1301207 w 1301207"/>
              <a:gd name="connsiteY5" fmla="*/ 0 h 3069398"/>
              <a:gd name="connsiteX0" fmla="*/ 1288508 w 1379948"/>
              <a:gd name="connsiteY0" fmla="*/ 1251960 h 3069398"/>
              <a:gd name="connsiteX1" fmla="*/ 1301207 w 1379948"/>
              <a:gd name="connsiteY1" fmla="*/ 3069398 h 3069398"/>
              <a:gd name="connsiteX2" fmla="*/ 165104 w 1379948"/>
              <a:gd name="connsiteY2" fmla="*/ 1933295 h 3069398"/>
              <a:gd name="connsiteX3" fmla="*/ 165104 w 1379948"/>
              <a:gd name="connsiteY3" fmla="*/ 1136103 h 3069398"/>
              <a:gd name="connsiteX4" fmla="*/ 1301207 w 1379948"/>
              <a:gd name="connsiteY4" fmla="*/ 0 h 3069398"/>
              <a:gd name="connsiteX5" fmla="*/ 1379948 w 1379948"/>
              <a:gd name="connsiteY5" fmla="*/ 1343400 h 3069398"/>
              <a:gd name="connsiteX0" fmla="*/ 1288508 w 1301207"/>
              <a:gd name="connsiteY0" fmla="*/ 1251960 h 3069398"/>
              <a:gd name="connsiteX1" fmla="*/ 1301207 w 1301207"/>
              <a:gd name="connsiteY1" fmla="*/ 3069398 h 3069398"/>
              <a:gd name="connsiteX2" fmla="*/ 165104 w 1301207"/>
              <a:gd name="connsiteY2" fmla="*/ 1933295 h 3069398"/>
              <a:gd name="connsiteX3" fmla="*/ 165104 w 1301207"/>
              <a:gd name="connsiteY3" fmla="*/ 1136103 h 3069398"/>
              <a:gd name="connsiteX4" fmla="*/ 1301207 w 1301207"/>
              <a:gd name="connsiteY4" fmla="*/ 0 h 3069398"/>
              <a:gd name="connsiteX0" fmla="*/ 1301207 w 1301207"/>
              <a:gd name="connsiteY0" fmla="*/ 3069398 h 3069398"/>
              <a:gd name="connsiteX1" fmla="*/ 165104 w 1301207"/>
              <a:gd name="connsiteY1" fmla="*/ 1933295 h 3069398"/>
              <a:gd name="connsiteX2" fmla="*/ 165104 w 1301207"/>
              <a:gd name="connsiteY2" fmla="*/ 1136103 h 3069398"/>
              <a:gd name="connsiteX3" fmla="*/ 1301207 w 1301207"/>
              <a:gd name="connsiteY3" fmla="*/ 0 h 3069398"/>
            </a:gdLst>
            <a:ahLst/>
            <a:cxnLst>
              <a:cxn ang="0">
                <a:pos x="connsiteX0" y="connsiteY0"/>
              </a:cxn>
              <a:cxn ang="0">
                <a:pos x="connsiteX1" y="connsiteY1"/>
              </a:cxn>
              <a:cxn ang="0">
                <a:pos x="connsiteX2" y="connsiteY2"/>
              </a:cxn>
              <a:cxn ang="0">
                <a:pos x="connsiteX3" y="connsiteY3"/>
              </a:cxn>
            </a:cxnLst>
            <a:rect l="l" t="t" r="r" b="b"/>
            <a:pathLst>
              <a:path w="1301207" h="3069398">
                <a:moveTo>
                  <a:pt x="1301207" y="3069398"/>
                </a:moveTo>
                <a:lnTo>
                  <a:pt x="165104" y="1933295"/>
                </a:lnTo>
                <a:cubicBezTo>
                  <a:pt x="-55034" y="1713157"/>
                  <a:pt x="-55034" y="1356242"/>
                  <a:pt x="165104" y="1136103"/>
                </a:cubicBezTo>
                <a:lnTo>
                  <a:pt x="1301207" y="0"/>
                </a:lnTo>
              </a:path>
            </a:pathLst>
          </a:custGeom>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20" name="任意多边形: 形状 19"/>
          <p:cNvSpPr>
            <a:spLocks noGrp="1"/>
          </p:cNvSpPr>
          <p:nvPr>
            <p:ph type="pic" sz="quarter" idx="11"/>
          </p:nvPr>
        </p:nvSpPr>
        <p:spPr>
          <a:xfrm>
            <a:off x="8311358" y="142667"/>
            <a:ext cx="3880643" cy="4316073"/>
          </a:xfrm>
          <a:custGeom>
            <a:avLst/>
            <a:gdLst>
              <a:gd name="connsiteX0" fmla="*/ 2158037 w 3880643"/>
              <a:gd name="connsiteY0" fmla="*/ 0 h 4316073"/>
              <a:gd name="connsiteX1" fmla="*/ 2556633 w 3880643"/>
              <a:gd name="connsiteY1" fmla="*/ 165103 h 4316073"/>
              <a:gd name="connsiteX2" fmla="*/ 3880643 w 3880643"/>
              <a:gd name="connsiteY2" fmla="*/ 1489113 h 4316073"/>
              <a:gd name="connsiteX3" fmla="*/ 3880643 w 3880643"/>
              <a:gd name="connsiteY3" fmla="*/ 2826959 h 4316073"/>
              <a:gd name="connsiteX4" fmla="*/ 2556634 w 3880643"/>
              <a:gd name="connsiteY4" fmla="*/ 4150970 h 4316073"/>
              <a:gd name="connsiteX5" fmla="*/ 1759440 w 3880643"/>
              <a:gd name="connsiteY5" fmla="*/ 4150970 h 4316073"/>
              <a:gd name="connsiteX6" fmla="*/ 165104 w 3880643"/>
              <a:gd name="connsiteY6" fmla="*/ 2556633 h 4316073"/>
              <a:gd name="connsiteX7" fmla="*/ 165104 w 3880643"/>
              <a:gd name="connsiteY7" fmla="*/ 1759440 h 4316073"/>
              <a:gd name="connsiteX8" fmla="*/ 1759441 w 3880643"/>
              <a:gd name="connsiteY8" fmla="*/ 165103 h 4316073"/>
              <a:gd name="connsiteX9" fmla="*/ 2158037 w 3880643"/>
              <a:gd name="connsiteY9" fmla="*/ 0 h 431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0643" h="4316073">
                <a:moveTo>
                  <a:pt x="2158037" y="0"/>
                </a:moveTo>
                <a:cubicBezTo>
                  <a:pt x="2302301" y="0"/>
                  <a:pt x="2446564" y="55034"/>
                  <a:pt x="2556633" y="165103"/>
                </a:cubicBezTo>
                <a:lnTo>
                  <a:pt x="3880643" y="1489113"/>
                </a:lnTo>
                <a:lnTo>
                  <a:pt x="3880643" y="2826959"/>
                </a:lnTo>
                <a:lnTo>
                  <a:pt x="2556634" y="4150970"/>
                </a:lnTo>
                <a:cubicBezTo>
                  <a:pt x="2336494" y="4371108"/>
                  <a:pt x="1979580" y="4371108"/>
                  <a:pt x="1759440" y="4150970"/>
                </a:cubicBezTo>
                <a:lnTo>
                  <a:pt x="165104" y="2556633"/>
                </a:lnTo>
                <a:cubicBezTo>
                  <a:pt x="-55034" y="2336494"/>
                  <a:pt x="-55034" y="1979579"/>
                  <a:pt x="165104" y="1759440"/>
                </a:cubicBezTo>
                <a:lnTo>
                  <a:pt x="1759441" y="165103"/>
                </a:lnTo>
                <a:cubicBezTo>
                  <a:pt x="1869511" y="55034"/>
                  <a:pt x="2013773" y="0"/>
                  <a:pt x="2158037" y="0"/>
                </a:cubicBezTo>
                <a:close/>
              </a:path>
            </a:pathLst>
          </a:cu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2" name="任意多边形: 形状 11"/>
          <p:cNvSpPr>
            <a:spLocks noGrp="1"/>
          </p:cNvSpPr>
          <p:nvPr>
            <p:ph type="pic" sz="quarter" idx="10"/>
          </p:nvPr>
        </p:nvSpPr>
        <p:spPr>
          <a:xfrm>
            <a:off x="5808252" y="1"/>
            <a:ext cx="4163416" cy="1879305"/>
          </a:xfrm>
          <a:custGeom>
            <a:avLst/>
            <a:gdLst>
              <a:gd name="connsiteX0" fmla="*/ 0 w 4163416"/>
              <a:gd name="connsiteY0" fmla="*/ 0 h 1879305"/>
              <a:gd name="connsiteX1" fmla="*/ 4163416 w 4163416"/>
              <a:gd name="connsiteY1" fmla="*/ 0 h 1879305"/>
              <a:gd name="connsiteX2" fmla="*/ 4146874 w 4163416"/>
              <a:gd name="connsiteY2" fmla="*/ 31436 h 1879305"/>
              <a:gd name="connsiteX3" fmla="*/ 4074640 w 4163416"/>
              <a:gd name="connsiteY3" fmla="*/ 119865 h 1879305"/>
              <a:gd name="connsiteX4" fmla="*/ 2480303 w 4163416"/>
              <a:gd name="connsiteY4" fmla="*/ 1714202 h 1879305"/>
              <a:gd name="connsiteX5" fmla="*/ 1683111 w 4163416"/>
              <a:gd name="connsiteY5" fmla="*/ 1714202 h 1879305"/>
              <a:gd name="connsiteX6" fmla="*/ 88774 w 4163416"/>
              <a:gd name="connsiteY6" fmla="*/ 119865 h 1879305"/>
              <a:gd name="connsiteX7" fmla="*/ 16541 w 4163416"/>
              <a:gd name="connsiteY7" fmla="*/ 31436 h 1879305"/>
              <a:gd name="connsiteX0" fmla="*/ 0 w 4163416"/>
              <a:gd name="connsiteY0" fmla="*/ 1 h 1879306"/>
              <a:gd name="connsiteX1" fmla="*/ 2002248 w 4163416"/>
              <a:gd name="connsiteY1" fmla="*/ 0 h 1879306"/>
              <a:gd name="connsiteX2" fmla="*/ 4163416 w 4163416"/>
              <a:gd name="connsiteY2" fmla="*/ 1 h 1879306"/>
              <a:gd name="connsiteX3" fmla="*/ 4146874 w 4163416"/>
              <a:gd name="connsiteY3" fmla="*/ 31437 h 1879306"/>
              <a:gd name="connsiteX4" fmla="*/ 4074640 w 4163416"/>
              <a:gd name="connsiteY4" fmla="*/ 119866 h 1879306"/>
              <a:gd name="connsiteX5" fmla="*/ 2480303 w 4163416"/>
              <a:gd name="connsiteY5" fmla="*/ 1714203 h 1879306"/>
              <a:gd name="connsiteX6" fmla="*/ 1683111 w 4163416"/>
              <a:gd name="connsiteY6" fmla="*/ 1714203 h 1879306"/>
              <a:gd name="connsiteX7" fmla="*/ 88774 w 4163416"/>
              <a:gd name="connsiteY7" fmla="*/ 119866 h 1879306"/>
              <a:gd name="connsiteX8" fmla="*/ 16541 w 4163416"/>
              <a:gd name="connsiteY8" fmla="*/ 31437 h 1879306"/>
              <a:gd name="connsiteX9" fmla="*/ 0 w 4163416"/>
              <a:gd name="connsiteY9" fmla="*/ 1 h 1879306"/>
              <a:gd name="connsiteX0" fmla="*/ 2002248 w 4163416"/>
              <a:gd name="connsiteY0" fmla="*/ 0 h 1879306"/>
              <a:gd name="connsiteX1" fmla="*/ 4163416 w 4163416"/>
              <a:gd name="connsiteY1" fmla="*/ 1 h 1879306"/>
              <a:gd name="connsiteX2" fmla="*/ 4146874 w 4163416"/>
              <a:gd name="connsiteY2" fmla="*/ 31437 h 1879306"/>
              <a:gd name="connsiteX3" fmla="*/ 4074640 w 4163416"/>
              <a:gd name="connsiteY3" fmla="*/ 119866 h 1879306"/>
              <a:gd name="connsiteX4" fmla="*/ 2480303 w 4163416"/>
              <a:gd name="connsiteY4" fmla="*/ 1714203 h 1879306"/>
              <a:gd name="connsiteX5" fmla="*/ 1683111 w 4163416"/>
              <a:gd name="connsiteY5" fmla="*/ 1714203 h 1879306"/>
              <a:gd name="connsiteX6" fmla="*/ 88774 w 4163416"/>
              <a:gd name="connsiteY6" fmla="*/ 119866 h 1879306"/>
              <a:gd name="connsiteX7" fmla="*/ 16541 w 4163416"/>
              <a:gd name="connsiteY7" fmla="*/ 31437 h 1879306"/>
              <a:gd name="connsiteX8" fmla="*/ 0 w 4163416"/>
              <a:gd name="connsiteY8" fmla="*/ 1 h 1879306"/>
              <a:gd name="connsiteX9" fmla="*/ 2093688 w 4163416"/>
              <a:gd name="connsiteY9" fmla="*/ 91440 h 1879306"/>
              <a:gd name="connsiteX0" fmla="*/ 2002248 w 4163416"/>
              <a:gd name="connsiteY0" fmla="*/ 0 h 1879306"/>
              <a:gd name="connsiteX1" fmla="*/ 4163416 w 4163416"/>
              <a:gd name="connsiteY1" fmla="*/ 1 h 1879306"/>
              <a:gd name="connsiteX2" fmla="*/ 4146874 w 4163416"/>
              <a:gd name="connsiteY2" fmla="*/ 31437 h 1879306"/>
              <a:gd name="connsiteX3" fmla="*/ 4074640 w 4163416"/>
              <a:gd name="connsiteY3" fmla="*/ 119866 h 1879306"/>
              <a:gd name="connsiteX4" fmla="*/ 2480303 w 4163416"/>
              <a:gd name="connsiteY4" fmla="*/ 1714203 h 1879306"/>
              <a:gd name="connsiteX5" fmla="*/ 1683111 w 4163416"/>
              <a:gd name="connsiteY5" fmla="*/ 1714203 h 1879306"/>
              <a:gd name="connsiteX6" fmla="*/ 88774 w 4163416"/>
              <a:gd name="connsiteY6" fmla="*/ 119866 h 1879306"/>
              <a:gd name="connsiteX7" fmla="*/ 16541 w 4163416"/>
              <a:gd name="connsiteY7" fmla="*/ 31437 h 1879306"/>
              <a:gd name="connsiteX8" fmla="*/ 0 w 4163416"/>
              <a:gd name="connsiteY8" fmla="*/ 1 h 1879306"/>
              <a:gd name="connsiteX0" fmla="*/ 4163416 w 4163416"/>
              <a:gd name="connsiteY0" fmla="*/ 0 h 1879305"/>
              <a:gd name="connsiteX1" fmla="*/ 4146874 w 4163416"/>
              <a:gd name="connsiteY1" fmla="*/ 31436 h 1879305"/>
              <a:gd name="connsiteX2" fmla="*/ 4074640 w 4163416"/>
              <a:gd name="connsiteY2" fmla="*/ 119865 h 1879305"/>
              <a:gd name="connsiteX3" fmla="*/ 2480303 w 4163416"/>
              <a:gd name="connsiteY3" fmla="*/ 1714202 h 1879305"/>
              <a:gd name="connsiteX4" fmla="*/ 1683111 w 4163416"/>
              <a:gd name="connsiteY4" fmla="*/ 1714202 h 1879305"/>
              <a:gd name="connsiteX5" fmla="*/ 88774 w 4163416"/>
              <a:gd name="connsiteY5" fmla="*/ 119865 h 1879305"/>
              <a:gd name="connsiteX6" fmla="*/ 16541 w 4163416"/>
              <a:gd name="connsiteY6" fmla="*/ 31436 h 1879305"/>
              <a:gd name="connsiteX7" fmla="*/ 0 w 4163416"/>
              <a:gd name="connsiteY7" fmla="*/ 0 h 187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3416" h="1879305">
                <a:moveTo>
                  <a:pt x="4163416" y="0"/>
                </a:moveTo>
                <a:lnTo>
                  <a:pt x="4146874" y="31436"/>
                </a:lnTo>
                <a:cubicBezTo>
                  <a:pt x="4126236" y="62693"/>
                  <a:pt x="4102157" y="92348"/>
                  <a:pt x="4074640" y="119865"/>
                </a:cubicBezTo>
                <a:lnTo>
                  <a:pt x="2480303" y="1714202"/>
                </a:lnTo>
                <a:cubicBezTo>
                  <a:pt x="2260165" y="1934340"/>
                  <a:pt x="1903250" y="1934340"/>
                  <a:pt x="1683111" y="1714202"/>
                </a:cubicBezTo>
                <a:lnTo>
                  <a:pt x="88774" y="119865"/>
                </a:lnTo>
                <a:cubicBezTo>
                  <a:pt x="61257" y="92348"/>
                  <a:pt x="37179" y="62693"/>
                  <a:pt x="16541" y="31436"/>
                </a:cubicBezTo>
                <a:lnTo>
                  <a:pt x="0"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119405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DC28D3-987D-401E-95A8-72784AD93D33}" type="datetimeFigureOut">
              <a:rPr lang="zh-CN" altLang="en-US" smtClean="0"/>
              <a:t>2020/2/29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7A4A5A-5C6D-4E6F-81A3-06DF189A7A65}" type="slidenum">
              <a:rPr lang="zh-CN" altLang="en-US" smtClean="0"/>
              <a:t>‹#›</a:t>
            </a:fld>
            <a:endParaRPr lang="zh-CN" altLang="en-US"/>
          </a:p>
        </p:txBody>
      </p:sp>
    </p:spTree>
    <p:extLst>
      <p:ext uri="{BB962C8B-B14F-4D97-AF65-F5344CB8AC3E}">
        <p14:creationId xmlns:p14="http://schemas.microsoft.com/office/powerpoint/2010/main" val="2907349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2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1295495" y="1716603"/>
            <a:ext cx="4262993" cy="4262992"/>
          </a:xfrm>
          <a:custGeom>
            <a:avLst/>
            <a:gdLst>
              <a:gd name="connsiteX0" fmla="*/ 2187077 w 4262993"/>
              <a:gd name="connsiteY0" fmla="*/ 0 h 4262992"/>
              <a:gd name="connsiteX1" fmla="*/ 2323431 w 4262993"/>
              <a:gd name="connsiteY1" fmla="*/ 56479 h 4262992"/>
              <a:gd name="connsiteX2" fmla="*/ 4206514 w 4262993"/>
              <a:gd name="connsiteY2" fmla="*/ 1939563 h 4262992"/>
              <a:gd name="connsiteX3" fmla="*/ 4206514 w 4262993"/>
              <a:gd name="connsiteY3" fmla="*/ 2212270 h 4262992"/>
              <a:gd name="connsiteX4" fmla="*/ 2212271 w 4262993"/>
              <a:gd name="connsiteY4" fmla="*/ 4206513 h 4262992"/>
              <a:gd name="connsiteX5" fmla="*/ 1939564 w 4262993"/>
              <a:gd name="connsiteY5" fmla="*/ 4206513 h 4262992"/>
              <a:gd name="connsiteX6" fmla="*/ 56480 w 4262993"/>
              <a:gd name="connsiteY6" fmla="*/ 2323430 h 4262992"/>
              <a:gd name="connsiteX7" fmla="*/ 56480 w 4262993"/>
              <a:gd name="connsiteY7" fmla="*/ 2050723 h 4262992"/>
              <a:gd name="connsiteX8" fmla="*/ 2050724 w 4262993"/>
              <a:gd name="connsiteY8" fmla="*/ 56479 h 4262992"/>
              <a:gd name="connsiteX9" fmla="*/ 2187077 w 4262993"/>
              <a:gd name="connsiteY9" fmla="*/ 0 h 4262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62993" h="4262992">
                <a:moveTo>
                  <a:pt x="2187077" y="0"/>
                </a:moveTo>
                <a:cubicBezTo>
                  <a:pt x="2236427" y="0"/>
                  <a:pt x="2285777" y="18826"/>
                  <a:pt x="2323431" y="56479"/>
                </a:cubicBezTo>
                <a:lnTo>
                  <a:pt x="4206514" y="1939563"/>
                </a:lnTo>
                <a:cubicBezTo>
                  <a:pt x="4281820" y="2014869"/>
                  <a:pt x="4281820" y="2136963"/>
                  <a:pt x="4206514" y="2212270"/>
                </a:cubicBezTo>
                <a:lnTo>
                  <a:pt x="2212271" y="4206513"/>
                </a:lnTo>
                <a:cubicBezTo>
                  <a:pt x="2136964" y="4281819"/>
                  <a:pt x="2014870" y="4281819"/>
                  <a:pt x="1939564" y="4206513"/>
                </a:cubicBezTo>
                <a:lnTo>
                  <a:pt x="56480" y="2323430"/>
                </a:lnTo>
                <a:cubicBezTo>
                  <a:pt x="-18826" y="2248123"/>
                  <a:pt x="-18826" y="2126029"/>
                  <a:pt x="56480" y="2050723"/>
                </a:cubicBezTo>
                <a:lnTo>
                  <a:pt x="2050724" y="56479"/>
                </a:lnTo>
                <a:cubicBezTo>
                  <a:pt x="2088377" y="18826"/>
                  <a:pt x="2137727" y="0"/>
                  <a:pt x="2187077"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5349054" y="2130866"/>
            <a:ext cx="2011319" cy="2011318"/>
          </a:xfrm>
          <a:custGeom>
            <a:avLst/>
            <a:gdLst>
              <a:gd name="connsiteX0" fmla="*/ 1031884 w 2011319"/>
              <a:gd name="connsiteY0" fmla="*/ 0 h 2011318"/>
              <a:gd name="connsiteX1" fmla="*/ 1096217 w 2011319"/>
              <a:gd name="connsiteY1" fmla="*/ 26647 h 2011318"/>
              <a:gd name="connsiteX2" fmla="*/ 1984672 w 2011319"/>
              <a:gd name="connsiteY2" fmla="*/ 915103 h 2011318"/>
              <a:gd name="connsiteX3" fmla="*/ 1984672 w 2011319"/>
              <a:gd name="connsiteY3" fmla="*/ 1043769 h 2011318"/>
              <a:gd name="connsiteX4" fmla="*/ 1043770 w 2011319"/>
              <a:gd name="connsiteY4" fmla="*/ 1984671 h 2011318"/>
              <a:gd name="connsiteX5" fmla="*/ 915104 w 2011319"/>
              <a:gd name="connsiteY5" fmla="*/ 1984671 h 2011318"/>
              <a:gd name="connsiteX6" fmla="*/ 26648 w 2011319"/>
              <a:gd name="connsiteY6" fmla="*/ 1096215 h 2011318"/>
              <a:gd name="connsiteX7" fmla="*/ 26648 w 2011319"/>
              <a:gd name="connsiteY7" fmla="*/ 967549 h 2011318"/>
              <a:gd name="connsiteX8" fmla="*/ 967550 w 2011319"/>
              <a:gd name="connsiteY8" fmla="*/ 26647 h 2011318"/>
              <a:gd name="connsiteX9" fmla="*/ 1031884 w 2011319"/>
              <a:gd name="connsiteY9" fmla="*/ 0 h 201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1319" h="2011318">
                <a:moveTo>
                  <a:pt x="1031884" y="0"/>
                </a:moveTo>
                <a:cubicBezTo>
                  <a:pt x="1055168" y="0"/>
                  <a:pt x="1078452" y="8882"/>
                  <a:pt x="1096217" y="26647"/>
                </a:cubicBezTo>
                <a:lnTo>
                  <a:pt x="1984672" y="915103"/>
                </a:lnTo>
                <a:cubicBezTo>
                  <a:pt x="2020202" y="950633"/>
                  <a:pt x="2020202" y="1008239"/>
                  <a:pt x="1984672" y="1043769"/>
                </a:cubicBezTo>
                <a:lnTo>
                  <a:pt x="1043770" y="1984671"/>
                </a:lnTo>
                <a:cubicBezTo>
                  <a:pt x="1008240" y="2020201"/>
                  <a:pt x="950634" y="2020201"/>
                  <a:pt x="915104" y="1984671"/>
                </a:cubicBezTo>
                <a:lnTo>
                  <a:pt x="26648" y="1096215"/>
                </a:lnTo>
                <a:cubicBezTo>
                  <a:pt x="-8882" y="1060685"/>
                  <a:pt x="-8882" y="1003079"/>
                  <a:pt x="26648" y="967549"/>
                </a:cubicBezTo>
                <a:lnTo>
                  <a:pt x="967550" y="26647"/>
                </a:lnTo>
                <a:cubicBezTo>
                  <a:pt x="985315" y="8882"/>
                  <a:pt x="1008599" y="0"/>
                  <a:pt x="1031884"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4739453" y="4010466"/>
            <a:ext cx="2011319" cy="2011318"/>
          </a:xfrm>
          <a:custGeom>
            <a:avLst/>
            <a:gdLst>
              <a:gd name="connsiteX0" fmla="*/ 1031884 w 2011319"/>
              <a:gd name="connsiteY0" fmla="*/ 0 h 2011318"/>
              <a:gd name="connsiteX1" fmla="*/ 1096217 w 2011319"/>
              <a:gd name="connsiteY1" fmla="*/ 26647 h 2011318"/>
              <a:gd name="connsiteX2" fmla="*/ 1984672 w 2011319"/>
              <a:gd name="connsiteY2" fmla="*/ 915103 h 2011318"/>
              <a:gd name="connsiteX3" fmla="*/ 1984672 w 2011319"/>
              <a:gd name="connsiteY3" fmla="*/ 1043769 h 2011318"/>
              <a:gd name="connsiteX4" fmla="*/ 1043770 w 2011319"/>
              <a:gd name="connsiteY4" fmla="*/ 1984671 h 2011318"/>
              <a:gd name="connsiteX5" fmla="*/ 915104 w 2011319"/>
              <a:gd name="connsiteY5" fmla="*/ 1984671 h 2011318"/>
              <a:gd name="connsiteX6" fmla="*/ 26648 w 2011319"/>
              <a:gd name="connsiteY6" fmla="*/ 1096216 h 2011318"/>
              <a:gd name="connsiteX7" fmla="*/ 26648 w 2011319"/>
              <a:gd name="connsiteY7" fmla="*/ 967549 h 2011318"/>
              <a:gd name="connsiteX8" fmla="*/ 967550 w 2011319"/>
              <a:gd name="connsiteY8" fmla="*/ 26647 h 2011318"/>
              <a:gd name="connsiteX9" fmla="*/ 1031884 w 2011319"/>
              <a:gd name="connsiteY9" fmla="*/ 0 h 201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1319" h="2011318">
                <a:moveTo>
                  <a:pt x="1031884" y="0"/>
                </a:moveTo>
                <a:cubicBezTo>
                  <a:pt x="1055168" y="0"/>
                  <a:pt x="1078452" y="8882"/>
                  <a:pt x="1096217" y="26647"/>
                </a:cubicBezTo>
                <a:lnTo>
                  <a:pt x="1984672" y="915103"/>
                </a:lnTo>
                <a:cubicBezTo>
                  <a:pt x="2020202" y="950633"/>
                  <a:pt x="2020202" y="1008239"/>
                  <a:pt x="1984672" y="1043769"/>
                </a:cubicBezTo>
                <a:lnTo>
                  <a:pt x="1043770" y="1984671"/>
                </a:lnTo>
                <a:cubicBezTo>
                  <a:pt x="1008240" y="2020201"/>
                  <a:pt x="950634" y="2020201"/>
                  <a:pt x="915104" y="1984671"/>
                </a:cubicBezTo>
                <a:lnTo>
                  <a:pt x="26648" y="1096216"/>
                </a:lnTo>
                <a:cubicBezTo>
                  <a:pt x="-8882" y="1060686"/>
                  <a:pt x="-8882" y="1003079"/>
                  <a:pt x="26648" y="967549"/>
                </a:cubicBezTo>
                <a:lnTo>
                  <a:pt x="967550" y="26647"/>
                </a:lnTo>
                <a:cubicBezTo>
                  <a:pt x="985315" y="8882"/>
                  <a:pt x="1008600" y="0"/>
                  <a:pt x="103188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23228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4" name="任意多边形: 形状 13"/>
          <p:cNvSpPr>
            <a:spLocks noGrp="1"/>
          </p:cNvSpPr>
          <p:nvPr>
            <p:ph type="pic" sz="quarter" idx="13"/>
          </p:nvPr>
        </p:nvSpPr>
        <p:spPr>
          <a:xfrm>
            <a:off x="4315366" y="2034973"/>
            <a:ext cx="2093747" cy="1201420"/>
          </a:xfrm>
          <a:custGeom>
            <a:avLst/>
            <a:gdLst>
              <a:gd name="connsiteX0" fmla="*/ 115228 w 2093747"/>
              <a:gd name="connsiteY0" fmla="*/ 0 h 1201420"/>
              <a:gd name="connsiteX1" fmla="*/ 1978519 w 2093747"/>
              <a:gd name="connsiteY1" fmla="*/ 0 h 1201420"/>
              <a:gd name="connsiteX2" fmla="*/ 2093747 w 2093747"/>
              <a:gd name="connsiteY2" fmla="*/ 115228 h 1201420"/>
              <a:gd name="connsiteX3" fmla="*/ 2093747 w 2093747"/>
              <a:gd name="connsiteY3" fmla="*/ 1086192 h 1201420"/>
              <a:gd name="connsiteX4" fmla="*/ 1978519 w 2093747"/>
              <a:gd name="connsiteY4" fmla="*/ 1201420 h 1201420"/>
              <a:gd name="connsiteX5" fmla="*/ 115228 w 2093747"/>
              <a:gd name="connsiteY5" fmla="*/ 1201420 h 1201420"/>
              <a:gd name="connsiteX6" fmla="*/ 0 w 2093747"/>
              <a:gd name="connsiteY6" fmla="*/ 1086192 h 1201420"/>
              <a:gd name="connsiteX7" fmla="*/ 0 w 2093747"/>
              <a:gd name="connsiteY7" fmla="*/ 115228 h 1201420"/>
              <a:gd name="connsiteX8" fmla="*/ 115228 w 2093747"/>
              <a:gd name="connsiteY8" fmla="*/ 0 h 120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747" h="1201420">
                <a:moveTo>
                  <a:pt x="115228" y="0"/>
                </a:moveTo>
                <a:lnTo>
                  <a:pt x="1978519" y="0"/>
                </a:lnTo>
                <a:cubicBezTo>
                  <a:pt x="2042158" y="0"/>
                  <a:pt x="2093747" y="51589"/>
                  <a:pt x="2093747" y="115228"/>
                </a:cubicBezTo>
                <a:lnTo>
                  <a:pt x="2093747" y="1086192"/>
                </a:lnTo>
                <a:cubicBezTo>
                  <a:pt x="2093747" y="1149831"/>
                  <a:pt x="2042158" y="1201420"/>
                  <a:pt x="1978519" y="1201420"/>
                </a:cubicBezTo>
                <a:lnTo>
                  <a:pt x="115228" y="1201420"/>
                </a:lnTo>
                <a:cubicBezTo>
                  <a:pt x="51589" y="1201420"/>
                  <a:pt x="0" y="1149831"/>
                  <a:pt x="0" y="1086192"/>
                </a:cubicBezTo>
                <a:lnTo>
                  <a:pt x="0" y="115228"/>
                </a:lnTo>
                <a:cubicBezTo>
                  <a:pt x="0" y="51589"/>
                  <a:pt x="51589" y="0"/>
                  <a:pt x="115228"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4"/>
          </p:nvPr>
        </p:nvSpPr>
        <p:spPr>
          <a:xfrm>
            <a:off x="4315366" y="3368473"/>
            <a:ext cx="2093747" cy="2298700"/>
          </a:xfrm>
          <a:custGeom>
            <a:avLst/>
            <a:gdLst>
              <a:gd name="connsiteX0" fmla="*/ 107849 w 2093747"/>
              <a:gd name="connsiteY0" fmla="*/ 0 h 2298700"/>
              <a:gd name="connsiteX1" fmla="*/ 1985898 w 2093747"/>
              <a:gd name="connsiteY1" fmla="*/ 0 h 2298700"/>
              <a:gd name="connsiteX2" fmla="*/ 2093747 w 2093747"/>
              <a:gd name="connsiteY2" fmla="*/ 107849 h 2298700"/>
              <a:gd name="connsiteX3" fmla="*/ 2093747 w 2093747"/>
              <a:gd name="connsiteY3" fmla="*/ 2190851 h 2298700"/>
              <a:gd name="connsiteX4" fmla="*/ 1985898 w 2093747"/>
              <a:gd name="connsiteY4" fmla="*/ 2298700 h 2298700"/>
              <a:gd name="connsiteX5" fmla="*/ 107849 w 2093747"/>
              <a:gd name="connsiteY5" fmla="*/ 2298700 h 2298700"/>
              <a:gd name="connsiteX6" fmla="*/ 0 w 2093747"/>
              <a:gd name="connsiteY6" fmla="*/ 2190851 h 2298700"/>
              <a:gd name="connsiteX7" fmla="*/ 0 w 2093747"/>
              <a:gd name="connsiteY7" fmla="*/ 107849 h 2298700"/>
              <a:gd name="connsiteX8" fmla="*/ 107849 w 2093747"/>
              <a:gd name="connsiteY8"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747" h="2298700">
                <a:moveTo>
                  <a:pt x="107849" y="0"/>
                </a:moveTo>
                <a:lnTo>
                  <a:pt x="1985898" y="0"/>
                </a:lnTo>
                <a:cubicBezTo>
                  <a:pt x="2045461" y="0"/>
                  <a:pt x="2093747" y="48286"/>
                  <a:pt x="2093747" y="107849"/>
                </a:cubicBezTo>
                <a:lnTo>
                  <a:pt x="2093747" y="2190851"/>
                </a:lnTo>
                <a:cubicBezTo>
                  <a:pt x="2093747" y="2250414"/>
                  <a:pt x="2045461" y="2298700"/>
                  <a:pt x="1985898" y="2298700"/>
                </a:cubicBezTo>
                <a:lnTo>
                  <a:pt x="107849" y="2298700"/>
                </a:lnTo>
                <a:cubicBezTo>
                  <a:pt x="48286" y="2298700"/>
                  <a:pt x="0" y="2250414"/>
                  <a:pt x="0" y="2190851"/>
                </a:cubicBezTo>
                <a:lnTo>
                  <a:pt x="0" y="107849"/>
                </a:lnTo>
                <a:cubicBezTo>
                  <a:pt x="0" y="48286"/>
                  <a:pt x="48286" y="0"/>
                  <a:pt x="107849" y="0"/>
                </a:cubicBezTo>
                <a:close/>
              </a:path>
            </a:pathLst>
          </a:custGeom>
        </p:spPr>
        <p:txBody>
          <a:bodyPr wrap="square">
            <a:noAutofit/>
          </a:bodyPr>
          <a:lstStyle/>
          <a:p>
            <a:endParaRPr lang="zh-CN" altLang="en-US"/>
          </a:p>
        </p:txBody>
      </p:sp>
      <p:sp>
        <p:nvSpPr>
          <p:cNvPr id="13" name="任意多边形: 形状 12"/>
          <p:cNvSpPr>
            <a:spLocks noGrp="1"/>
          </p:cNvSpPr>
          <p:nvPr>
            <p:ph type="pic" sz="quarter" idx="15"/>
          </p:nvPr>
        </p:nvSpPr>
        <p:spPr>
          <a:xfrm>
            <a:off x="6596436" y="2034973"/>
            <a:ext cx="4773780" cy="3632200"/>
          </a:xfrm>
          <a:custGeom>
            <a:avLst/>
            <a:gdLst>
              <a:gd name="connsiteX0" fmla="*/ 187095 w 4773780"/>
              <a:gd name="connsiteY0" fmla="*/ 0 h 3632200"/>
              <a:gd name="connsiteX1" fmla="*/ 4586685 w 4773780"/>
              <a:gd name="connsiteY1" fmla="*/ 0 h 3632200"/>
              <a:gd name="connsiteX2" fmla="*/ 4773780 w 4773780"/>
              <a:gd name="connsiteY2" fmla="*/ 187095 h 3632200"/>
              <a:gd name="connsiteX3" fmla="*/ 4773780 w 4773780"/>
              <a:gd name="connsiteY3" fmla="*/ 3445105 h 3632200"/>
              <a:gd name="connsiteX4" fmla="*/ 4586685 w 4773780"/>
              <a:gd name="connsiteY4" fmla="*/ 3632200 h 3632200"/>
              <a:gd name="connsiteX5" fmla="*/ 187095 w 4773780"/>
              <a:gd name="connsiteY5" fmla="*/ 3632200 h 3632200"/>
              <a:gd name="connsiteX6" fmla="*/ 0 w 4773780"/>
              <a:gd name="connsiteY6" fmla="*/ 3445105 h 3632200"/>
              <a:gd name="connsiteX7" fmla="*/ 0 w 4773780"/>
              <a:gd name="connsiteY7" fmla="*/ 187095 h 3632200"/>
              <a:gd name="connsiteX8" fmla="*/ 187095 w 4773780"/>
              <a:gd name="connsiteY8" fmla="*/ 0 h 363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3780" h="3632200">
                <a:moveTo>
                  <a:pt x="187095" y="0"/>
                </a:moveTo>
                <a:lnTo>
                  <a:pt x="4586685" y="0"/>
                </a:lnTo>
                <a:cubicBezTo>
                  <a:pt x="4690015" y="0"/>
                  <a:pt x="4773780" y="83765"/>
                  <a:pt x="4773780" y="187095"/>
                </a:cubicBezTo>
                <a:lnTo>
                  <a:pt x="4773780" y="3445105"/>
                </a:lnTo>
                <a:cubicBezTo>
                  <a:pt x="4773780" y="3548435"/>
                  <a:pt x="4690015" y="3632200"/>
                  <a:pt x="4586685" y="3632200"/>
                </a:cubicBezTo>
                <a:lnTo>
                  <a:pt x="187095" y="3632200"/>
                </a:lnTo>
                <a:cubicBezTo>
                  <a:pt x="83765" y="3632200"/>
                  <a:pt x="0" y="3548435"/>
                  <a:pt x="0" y="3445105"/>
                </a:cubicBezTo>
                <a:lnTo>
                  <a:pt x="0" y="187095"/>
                </a:lnTo>
                <a:cubicBezTo>
                  <a:pt x="0" y="83765"/>
                  <a:pt x="83765" y="0"/>
                  <a:pt x="187095" y="0"/>
                </a:cubicBez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B1DC28D3-987D-401E-95A8-72784AD93D33}" type="datetimeFigureOut">
              <a:rPr lang="zh-CN" altLang="en-US" smtClean="0"/>
              <a:t>2020/2/29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7A4A5A-5C6D-4E6F-81A3-06DF189A7A65}" type="slidenum">
              <a:rPr lang="zh-CN" altLang="en-US" smtClean="0"/>
              <a:t>‹#›</a:t>
            </a:fld>
            <a:endParaRPr lang="zh-CN" altLang="en-US"/>
          </a:p>
        </p:txBody>
      </p:sp>
    </p:spTree>
    <p:extLst>
      <p:ext uri="{BB962C8B-B14F-4D97-AF65-F5344CB8AC3E}">
        <p14:creationId xmlns:p14="http://schemas.microsoft.com/office/powerpoint/2010/main" val="1825691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6" name="任意多边形: 形状 25"/>
          <p:cNvSpPr>
            <a:spLocks noGrp="1"/>
          </p:cNvSpPr>
          <p:nvPr>
            <p:ph type="pic" sz="quarter" idx="18"/>
          </p:nvPr>
        </p:nvSpPr>
        <p:spPr>
          <a:xfrm>
            <a:off x="9089489"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8"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1" name="任意多边形: 形状 30"/>
          <p:cNvSpPr>
            <a:spLocks noGrp="1"/>
          </p:cNvSpPr>
          <p:nvPr>
            <p:ph type="pic" sz="quarter" idx="14"/>
          </p:nvPr>
        </p:nvSpPr>
        <p:spPr>
          <a:xfrm>
            <a:off x="1538935"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2" name="任意多边形: 形状 31"/>
          <p:cNvSpPr>
            <a:spLocks noGrp="1"/>
          </p:cNvSpPr>
          <p:nvPr>
            <p:ph type="pic" sz="quarter" idx="15"/>
          </p:nvPr>
        </p:nvSpPr>
        <p:spPr>
          <a:xfrm>
            <a:off x="3426574"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3" name="任意多边形: 形状 32"/>
          <p:cNvSpPr>
            <a:spLocks noGrp="1"/>
          </p:cNvSpPr>
          <p:nvPr>
            <p:ph type="pic" sz="quarter" idx="16"/>
          </p:nvPr>
        </p:nvSpPr>
        <p:spPr>
          <a:xfrm>
            <a:off x="5314212"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4" name="任意多边形: 形状 33"/>
          <p:cNvSpPr>
            <a:spLocks noGrp="1"/>
          </p:cNvSpPr>
          <p:nvPr>
            <p:ph type="pic" sz="quarter" idx="17"/>
          </p:nvPr>
        </p:nvSpPr>
        <p:spPr>
          <a:xfrm>
            <a:off x="7201851"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27" name="任意多边形: 形状 26"/>
          <p:cNvSpPr>
            <a:spLocks noGrp="1"/>
          </p:cNvSpPr>
          <p:nvPr>
            <p:ph type="pic" sz="quarter" idx="10"/>
          </p:nvPr>
        </p:nvSpPr>
        <p:spPr>
          <a:xfrm>
            <a:off x="2461837"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dirty="0"/>
          </a:p>
        </p:txBody>
      </p:sp>
      <p:sp>
        <p:nvSpPr>
          <p:cNvPr id="28" name="任意多边形: 形状 27"/>
          <p:cNvSpPr>
            <a:spLocks noGrp="1"/>
          </p:cNvSpPr>
          <p:nvPr>
            <p:ph type="pic" sz="quarter" idx="11"/>
          </p:nvPr>
        </p:nvSpPr>
        <p:spPr>
          <a:xfrm>
            <a:off x="4349476"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dirty="0"/>
          </a:p>
        </p:txBody>
      </p:sp>
      <p:sp>
        <p:nvSpPr>
          <p:cNvPr id="29" name="任意多边形: 形状 28"/>
          <p:cNvSpPr>
            <a:spLocks noGrp="1"/>
          </p:cNvSpPr>
          <p:nvPr>
            <p:ph type="pic" sz="quarter" idx="12"/>
          </p:nvPr>
        </p:nvSpPr>
        <p:spPr>
          <a:xfrm>
            <a:off x="6237114"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5" y="20398"/>
                  <a:pt x="746385" y="0"/>
                  <a:pt x="799855" y="0"/>
                </a:cubicBezTo>
                <a:close/>
              </a:path>
            </a:pathLst>
          </a:custGeom>
        </p:spPr>
        <p:txBody>
          <a:bodyPr wrap="square">
            <a:noAutofit/>
          </a:bodyPr>
          <a:lstStyle/>
          <a:p>
            <a:endParaRPr lang="zh-CN" altLang="en-US"/>
          </a:p>
        </p:txBody>
      </p:sp>
      <p:sp>
        <p:nvSpPr>
          <p:cNvPr id="30" name="任意多边形: 形状 29"/>
          <p:cNvSpPr>
            <a:spLocks noGrp="1"/>
          </p:cNvSpPr>
          <p:nvPr>
            <p:ph type="pic" sz="quarter" idx="13"/>
          </p:nvPr>
        </p:nvSpPr>
        <p:spPr>
          <a:xfrm>
            <a:off x="8124752"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4" y="20398"/>
                  <a:pt x="947591" y="61194"/>
                </a:cubicBezTo>
                <a:lnTo>
                  <a:pt x="1538516" y="652119"/>
                </a:lnTo>
                <a:cubicBezTo>
                  <a:pt x="1620108" y="733712"/>
                  <a:pt x="1620108" y="865999"/>
                  <a:pt x="1538516" y="947591"/>
                </a:cubicBezTo>
                <a:lnTo>
                  <a:pt x="947591" y="1538516"/>
                </a:lnTo>
                <a:cubicBezTo>
                  <a:pt x="865998"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44314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1DC28D3-987D-401E-95A8-72784AD93D33}" type="datetimeFigureOut">
              <a:rPr lang="zh-CN" altLang="en-US" smtClean="0"/>
              <a:t>2020/2/29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7A4A5A-5C6D-4E6F-81A3-06DF189A7A65}" type="slidenum">
              <a:rPr lang="zh-CN" altLang="en-US" smtClean="0"/>
              <a:t>‹#›</a:t>
            </a:fld>
            <a:endParaRPr lang="zh-CN" altLang="en-US"/>
          </a:p>
        </p:txBody>
      </p:sp>
      <p:sp>
        <p:nvSpPr>
          <p:cNvPr id="7" name="矩形 6"/>
          <p:cNvSpPr/>
          <p:nvPr userDrawn="1"/>
        </p:nvSpPr>
        <p:spPr>
          <a:xfrm>
            <a:off x="8729683" y="6422330"/>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3416299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5" name="任意多边形: 形状 14"/>
          <p:cNvSpPr>
            <a:spLocks noGrp="1"/>
          </p:cNvSpPr>
          <p:nvPr>
            <p:ph type="pic" sz="quarter" idx="10"/>
          </p:nvPr>
        </p:nvSpPr>
        <p:spPr>
          <a:xfrm>
            <a:off x="3507265" y="2359368"/>
            <a:ext cx="1627407" cy="2887019"/>
          </a:xfrm>
          <a:custGeom>
            <a:avLst/>
            <a:gdLst>
              <a:gd name="connsiteX0" fmla="*/ 0 w 1627407"/>
              <a:gd name="connsiteY0" fmla="*/ 0 h 2887019"/>
              <a:gd name="connsiteX1" fmla="*/ 1627407 w 1627407"/>
              <a:gd name="connsiteY1" fmla="*/ 0 h 2887019"/>
              <a:gd name="connsiteX2" fmla="*/ 1627407 w 1627407"/>
              <a:gd name="connsiteY2" fmla="*/ 2887019 h 2887019"/>
              <a:gd name="connsiteX3" fmla="*/ 0 w 1627407"/>
              <a:gd name="connsiteY3" fmla="*/ 2887019 h 2887019"/>
            </a:gdLst>
            <a:ahLst/>
            <a:cxnLst>
              <a:cxn ang="0">
                <a:pos x="connsiteX0" y="connsiteY0"/>
              </a:cxn>
              <a:cxn ang="0">
                <a:pos x="connsiteX1" y="connsiteY1"/>
              </a:cxn>
              <a:cxn ang="0">
                <a:pos x="connsiteX2" y="connsiteY2"/>
              </a:cxn>
              <a:cxn ang="0">
                <a:pos x="connsiteX3" y="connsiteY3"/>
              </a:cxn>
            </a:cxnLst>
            <a:rect l="l" t="t" r="r" b="b"/>
            <a:pathLst>
              <a:path w="1627407" h="2887019">
                <a:moveTo>
                  <a:pt x="0" y="0"/>
                </a:moveTo>
                <a:lnTo>
                  <a:pt x="1627407" y="0"/>
                </a:lnTo>
                <a:lnTo>
                  <a:pt x="1627407" y="2887019"/>
                </a:lnTo>
                <a:lnTo>
                  <a:pt x="0" y="2887019"/>
                </a:ln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1311274" y="2359368"/>
            <a:ext cx="1627407" cy="2887019"/>
          </a:xfrm>
          <a:custGeom>
            <a:avLst/>
            <a:gdLst>
              <a:gd name="connsiteX0" fmla="*/ 0 w 1627407"/>
              <a:gd name="connsiteY0" fmla="*/ 0 h 2887019"/>
              <a:gd name="connsiteX1" fmla="*/ 1627407 w 1627407"/>
              <a:gd name="connsiteY1" fmla="*/ 0 h 2887019"/>
              <a:gd name="connsiteX2" fmla="*/ 1627407 w 1627407"/>
              <a:gd name="connsiteY2" fmla="*/ 2887019 h 2887019"/>
              <a:gd name="connsiteX3" fmla="*/ 0 w 1627407"/>
              <a:gd name="connsiteY3" fmla="*/ 2887019 h 2887019"/>
            </a:gdLst>
            <a:ahLst/>
            <a:cxnLst>
              <a:cxn ang="0">
                <a:pos x="connsiteX0" y="connsiteY0"/>
              </a:cxn>
              <a:cxn ang="0">
                <a:pos x="connsiteX1" y="connsiteY1"/>
              </a:cxn>
              <a:cxn ang="0">
                <a:pos x="connsiteX2" y="connsiteY2"/>
              </a:cxn>
              <a:cxn ang="0">
                <a:pos x="connsiteX3" y="connsiteY3"/>
              </a:cxn>
            </a:cxnLst>
            <a:rect l="l" t="t" r="r" b="b"/>
            <a:pathLst>
              <a:path w="1627407" h="2887019">
                <a:moveTo>
                  <a:pt x="0" y="0"/>
                </a:moveTo>
                <a:lnTo>
                  <a:pt x="1627407" y="0"/>
                </a:lnTo>
                <a:lnTo>
                  <a:pt x="1627407" y="2887019"/>
                </a:lnTo>
                <a:lnTo>
                  <a:pt x="0" y="2887019"/>
                </a:lnTo>
                <a:close/>
              </a:path>
            </a:pathLst>
          </a:custGeom>
        </p:spPr>
        <p:txBody>
          <a:bodyPr wrap="square">
            <a:noAutofit/>
          </a:bodyPr>
          <a:lstStyle/>
          <a:p>
            <a:endParaRPr lang="zh-CN" altLang="en-US"/>
          </a:p>
        </p:txBody>
      </p:sp>
      <p:sp>
        <p:nvSpPr>
          <p:cNvPr id="13" name="任意多边形: 形状 12"/>
          <p:cNvSpPr>
            <a:spLocks noGrp="1"/>
          </p:cNvSpPr>
          <p:nvPr>
            <p:ph type="pic" sz="quarter" idx="12"/>
          </p:nvPr>
        </p:nvSpPr>
        <p:spPr>
          <a:xfrm>
            <a:off x="2295507" y="1895063"/>
            <a:ext cx="1901775" cy="3373748"/>
          </a:xfrm>
          <a:custGeom>
            <a:avLst/>
            <a:gdLst>
              <a:gd name="connsiteX0" fmla="*/ 0 w 1901775"/>
              <a:gd name="connsiteY0" fmla="*/ 0 h 3373748"/>
              <a:gd name="connsiteX1" fmla="*/ 1901775 w 1901775"/>
              <a:gd name="connsiteY1" fmla="*/ 0 h 3373748"/>
              <a:gd name="connsiteX2" fmla="*/ 1901775 w 1901775"/>
              <a:gd name="connsiteY2" fmla="*/ 3373748 h 3373748"/>
              <a:gd name="connsiteX3" fmla="*/ 0 w 1901775"/>
              <a:gd name="connsiteY3" fmla="*/ 3373748 h 3373748"/>
            </a:gdLst>
            <a:ahLst/>
            <a:cxnLst>
              <a:cxn ang="0">
                <a:pos x="connsiteX0" y="connsiteY0"/>
              </a:cxn>
              <a:cxn ang="0">
                <a:pos x="connsiteX1" y="connsiteY1"/>
              </a:cxn>
              <a:cxn ang="0">
                <a:pos x="connsiteX2" y="connsiteY2"/>
              </a:cxn>
              <a:cxn ang="0">
                <a:pos x="connsiteX3" y="connsiteY3"/>
              </a:cxn>
            </a:cxnLst>
            <a:rect l="l" t="t" r="r" b="b"/>
            <a:pathLst>
              <a:path w="1901775" h="3373748">
                <a:moveTo>
                  <a:pt x="0" y="0"/>
                </a:moveTo>
                <a:lnTo>
                  <a:pt x="1901775" y="0"/>
                </a:lnTo>
                <a:lnTo>
                  <a:pt x="1901775" y="3373748"/>
                </a:lnTo>
                <a:lnTo>
                  <a:pt x="0" y="337374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52426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0" y="1"/>
            <a:ext cx="5778474" cy="5747783"/>
          </a:xfrm>
          <a:custGeom>
            <a:avLst/>
            <a:gdLst>
              <a:gd name="connsiteX0" fmla="*/ 2119001 w 5778474"/>
              <a:gd name="connsiteY0" fmla="*/ 3618970 h 5747783"/>
              <a:gd name="connsiteX1" fmla="*/ 2315600 w 5778474"/>
              <a:gd name="connsiteY1" fmla="*/ 3700404 h 5747783"/>
              <a:gd name="connsiteX2" fmla="*/ 3101974 w 5778474"/>
              <a:gd name="connsiteY2" fmla="*/ 4486778 h 5747783"/>
              <a:gd name="connsiteX3" fmla="*/ 3101974 w 5778474"/>
              <a:gd name="connsiteY3" fmla="*/ 4879976 h 5747783"/>
              <a:gd name="connsiteX4" fmla="*/ 2315600 w 5778474"/>
              <a:gd name="connsiteY4" fmla="*/ 5666350 h 5747783"/>
              <a:gd name="connsiteX5" fmla="*/ 1922402 w 5778474"/>
              <a:gd name="connsiteY5" fmla="*/ 5666350 h 5747783"/>
              <a:gd name="connsiteX6" fmla="*/ 1136028 w 5778474"/>
              <a:gd name="connsiteY6" fmla="*/ 4879976 h 5747783"/>
              <a:gd name="connsiteX7" fmla="*/ 1136028 w 5778474"/>
              <a:gd name="connsiteY7" fmla="*/ 4486778 h 5747783"/>
              <a:gd name="connsiteX8" fmla="*/ 1922402 w 5778474"/>
              <a:gd name="connsiteY8" fmla="*/ 3700404 h 5747783"/>
              <a:gd name="connsiteX9" fmla="*/ 2119001 w 5778474"/>
              <a:gd name="connsiteY9" fmla="*/ 3618970 h 5747783"/>
              <a:gd name="connsiteX10" fmla="*/ 821473 w 5778474"/>
              <a:gd name="connsiteY10" fmla="*/ 2321442 h 5747783"/>
              <a:gd name="connsiteX11" fmla="*/ 1018072 w 5778474"/>
              <a:gd name="connsiteY11" fmla="*/ 2402876 h 5747783"/>
              <a:gd name="connsiteX12" fmla="*/ 1804446 w 5778474"/>
              <a:gd name="connsiteY12" fmla="*/ 3189250 h 5747783"/>
              <a:gd name="connsiteX13" fmla="*/ 1804446 w 5778474"/>
              <a:gd name="connsiteY13" fmla="*/ 3582448 h 5747783"/>
              <a:gd name="connsiteX14" fmla="*/ 1018072 w 5778474"/>
              <a:gd name="connsiteY14" fmla="*/ 4368823 h 5747783"/>
              <a:gd name="connsiteX15" fmla="*/ 624874 w 5778474"/>
              <a:gd name="connsiteY15" fmla="*/ 4368823 h 5747783"/>
              <a:gd name="connsiteX16" fmla="*/ 0 w 5778474"/>
              <a:gd name="connsiteY16" fmla="*/ 3743949 h 5747783"/>
              <a:gd name="connsiteX17" fmla="*/ 0 w 5778474"/>
              <a:gd name="connsiteY17" fmla="*/ 3027750 h 5747783"/>
              <a:gd name="connsiteX18" fmla="*/ 624874 w 5778474"/>
              <a:gd name="connsiteY18" fmla="*/ 2402876 h 5747783"/>
              <a:gd name="connsiteX19" fmla="*/ 821473 w 5778474"/>
              <a:gd name="connsiteY19" fmla="*/ 2321442 h 5747783"/>
              <a:gd name="connsiteX20" fmla="*/ 3416534 w 5778474"/>
              <a:gd name="connsiteY20" fmla="*/ 2321437 h 5747783"/>
              <a:gd name="connsiteX21" fmla="*/ 3613133 w 5778474"/>
              <a:gd name="connsiteY21" fmla="*/ 2402870 h 5747783"/>
              <a:gd name="connsiteX22" fmla="*/ 4399507 w 5778474"/>
              <a:gd name="connsiteY22" fmla="*/ 3189245 h 5747783"/>
              <a:gd name="connsiteX23" fmla="*/ 4399507 w 5778474"/>
              <a:gd name="connsiteY23" fmla="*/ 3582443 h 5747783"/>
              <a:gd name="connsiteX24" fmla="*/ 3613133 w 5778474"/>
              <a:gd name="connsiteY24" fmla="*/ 4368817 h 5747783"/>
              <a:gd name="connsiteX25" fmla="*/ 3219935 w 5778474"/>
              <a:gd name="connsiteY25" fmla="*/ 4368817 h 5747783"/>
              <a:gd name="connsiteX26" fmla="*/ 2433561 w 5778474"/>
              <a:gd name="connsiteY26" fmla="*/ 3582443 h 5747783"/>
              <a:gd name="connsiteX27" fmla="*/ 2433561 w 5778474"/>
              <a:gd name="connsiteY27" fmla="*/ 3189245 h 5747783"/>
              <a:gd name="connsiteX28" fmla="*/ 3219935 w 5778474"/>
              <a:gd name="connsiteY28" fmla="*/ 2402870 h 5747783"/>
              <a:gd name="connsiteX29" fmla="*/ 3416534 w 5778474"/>
              <a:gd name="connsiteY29" fmla="*/ 2321437 h 5747783"/>
              <a:gd name="connsiteX30" fmla="*/ 0 w 5778474"/>
              <a:gd name="connsiteY30" fmla="*/ 1384804 h 5747783"/>
              <a:gd name="connsiteX31" fmla="*/ 506920 w 5778474"/>
              <a:gd name="connsiteY31" fmla="*/ 1891724 h 5747783"/>
              <a:gd name="connsiteX32" fmla="*/ 506919 w 5778474"/>
              <a:gd name="connsiteY32" fmla="*/ 2284921 h 5747783"/>
              <a:gd name="connsiteX33" fmla="*/ 0 w 5778474"/>
              <a:gd name="connsiteY33" fmla="*/ 2791839 h 5747783"/>
              <a:gd name="connsiteX34" fmla="*/ 2119006 w 5778474"/>
              <a:gd name="connsiteY34" fmla="*/ 1023909 h 5747783"/>
              <a:gd name="connsiteX35" fmla="*/ 2315606 w 5778474"/>
              <a:gd name="connsiteY35" fmla="*/ 1105343 h 5747783"/>
              <a:gd name="connsiteX36" fmla="*/ 3101980 w 5778474"/>
              <a:gd name="connsiteY36" fmla="*/ 1891717 h 5747783"/>
              <a:gd name="connsiteX37" fmla="*/ 3101980 w 5778474"/>
              <a:gd name="connsiteY37" fmla="*/ 2284914 h 5747783"/>
              <a:gd name="connsiteX38" fmla="*/ 2315606 w 5778474"/>
              <a:gd name="connsiteY38" fmla="*/ 3071289 h 5747783"/>
              <a:gd name="connsiteX39" fmla="*/ 1922408 w 5778474"/>
              <a:gd name="connsiteY39" fmla="*/ 3071289 h 5747783"/>
              <a:gd name="connsiteX40" fmla="*/ 1136034 w 5778474"/>
              <a:gd name="connsiteY40" fmla="*/ 2284914 h 5747783"/>
              <a:gd name="connsiteX41" fmla="*/ 1136034 w 5778474"/>
              <a:gd name="connsiteY41" fmla="*/ 1891716 h 5747783"/>
              <a:gd name="connsiteX42" fmla="*/ 1922408 w 5778474"/>
              <a:gd name="connsiteY42" fmla="*/ 1105342 h 5747783"/>
              <a:gd name="connsiteX43" fmla="*/ 2119006 w 5778474"/>
              <a:gd name="connsiteY43" fmla="*/ 1023909 h 5747783"/>
              <a:gd name="connsiteX44" fmla="*/ 4714068 w 5778474"/>
              <a:gd name="connsiteY44" fmla="*/ 1023903 h 5747783"/>
              <a:gd name="connsiteX45" fmla="*/ 4910667 w 5778474"/>
              <a:gd name="connsiteY45" fmla="*/ 1105337 h 5747783"/>
              <a:gd name="connsiteX46" fmla="*/ 5697041 w 5778474"/>
              <a:gd name="connsiteY46" fmla="*/ 1891711 h 5747783"/>
              <a:gd name="connsiteX47" fmla="*/ 5697041 w 5778474"/>
              <a:gd name="connsiteY47" fmla="*/ 2284909 h 5747783"/>
              <a:gd name="connsiteX48" fmla="*/ 4910667 w 5778474"/>
              <a:gd name="connsiteY48" fmla="*/ 3071283 h 5747783"/>
              <a:gd name="connsiteX49" fmla="*/ 4517469 w 5778474"/>
              <a:gd name="connsiteY49" fmla="*/ 3071283 h 5747783"/>
              <a:gd name="connsiteX50" fmla="*/ 3731095 w 5778474"/>
              <a:gd name="connsiteY50" fmla="*/ 2284909 h 5747783"/>
              <a:gd name="connsiteX51" fmla="*/ 3731095 w 5778474"/>
              <a:gd name="connsiteY51" fmla="*/ 1891711 h 5747783"/>
              <a:gd name="connsiteX52" fmla="*/ 4517469 w 5778474"/>
              <a:gd name="connsiteY52" fmla="*/ 1105337 h 5747783"/>
              <a:gd name="connsiteX53" fmla="*/ 4714068 w 5778474"/>
              <a:gd name="connsiteY53" fmla="*/ 1023903 h 5747783"/>
              <a:gd name="connsiteX54" fmla="*/ 3027750 w 5778474"/>
              <a:gd name="connsiteY54" fmla="*/ 0 h 5747783"/>
              <a:gd name="connsiteX55" fmla="*/ 3805329 w 5778474"/>
              <a:gd name="connsiteY55" fmla="*/ 0 h 5747783"/>
              <a:gd name="connsiteX56" fmla="*/ 4399513 w 5778474"/>
              <a:gd name="connsiteY56" fmla="*/ 594184 h 5747783"/>
              <a:gd name="connsiteX57" fmla="*/ 4399513 w 5778474"/>
              <a:gd name="connsiteY57" fmla="*/ 987382 h 5747783"/>
              <a:gd name="connsiteX58" fmla="*/ 3613139 w 5778474"/>
              <a:gd name="connsiteY58" fmla="*/ 1773756 h 5747783"/>
              <a:gd name="connsiteX59" fmla="*/ 3219941 w 5778474"/>
              <a:gd name="connsiteY59" fmla="*/ 1773756 h 5747783"/>
              <a:gd name="connsiteX60" fmla="*/ 2433567 w 5778474"/>
              <a:gd name="connsiteY60" fmla="*/ 987382 h 5747783"/>
              <a:gd name="connsiteX61" fmla="*/ 2433567 w 5778474"/>
              <a:gd name="connsiteY61" fmla="*/ 594184 h 5747783"/>
              <a:gd name="connsiteX62" fmla="*/ 2791841 w 5778474"/>
              <a:gd name="connsiteY62" fmla="*/ 0 h 5747783"/>
              <a:gd name="connsiteX63" fmla="*/ 2315612 w 5778474"/>
              <a:gd name="connsiteY63" fmla="*/ 476229 h 5747783"/>
              <a:gd name="connsiteX64" fmla="*/ 1922415 w 5778474"/>
              <a:gd name="connsiteY64" fmla="*/ 476230 h 5747783"/>
              <a:gd name="connsiteX65" fmla="*/ 1446185 w 5778474"/>
              <a:gd name="connsiteY65" fmla="*/ 1 h 5747783"/>
              <a:gd name="connsiteX66" fmla="*/ 432697 w 5778474"/>
              <a:gd name="connsiteY66" fmla="*/ 0 h 5747783"/>
              <a:gd name="connsiteX67" fmla="*/ 1210263 w 5778474"/>
              <a:gd name="connsiteY67" fmla="*/ 0 h 5747783"/>
              <a:gd name="connsiteX68" fmla="*/ 1804453 w 5778474"/>
              <a:gd name="connsiteY68" fmla="*/ 594190 h 5747783"/>
              <a:gd name="connsiteX69" fmla="*/ 1804453 w 5778474"/>
              <a:gd name="connsiteY69" fmla="*/ 987388 h 5747783"/>
              <a:gd name="connsiteX70" fmla="*/ 1018079 w 5778474"/>
              <a:gd name="connsiteY70" fmla="*/ 1773762 h 5747783"/>
              <a:gd name="connsiteX71" fmla="*/ 624881 w 5778474"/>
              <a:gd name="connsiteY71" fmla="*/ 1773762 h 5747783"/>
              <a:gd name="connsiteX72" fmla="*/ 0 w 5778474"/>
              <a:gd name="connsiteY72" fmla="*/ 1148882 h 5747783"/>
              <a:gd name="connsiteX73" fmla="*/ 0 w 5778474"/>
              <a:gd name="connsiteY73" fmla="*/ 432696 h 5747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778474" h="5747783">
                <a:moveTo>
                  <a:pt x="2119001" y="3618970"/>
                </a:moveTo>
                <a:cubicBezTo>
                  <a:pt x="2190156" y="3618970"/>
                  <a:pt x="2261310" y="3646114"/>
                  <a:pt x="2315600" y="3700404"/>
                </a:cubicBezTo>
                <a:lnTo>
                  <a:pt x="3101974" y="4486778"/>
                </a:lnTo>
                <a:cubicBezTo>
                  <a:pt x="3210552" y="4595356"/>
                  <a:pt x="3210552" y="4771398"/>
                  <a:pt x="3101974" y="4879976"/>
                </a:cubicBezTo>
                <a:lnTo>
                  <a:pt x="2315600" y="5666350"/>
                </a:lnTo>
                <a:cubicBezTo>
                  <a:pt x="2207022" y="5774928"/>
                  <a:pt x="2030980" y="5774928"/>
                  <a:pt x="1922402" y="5666350"/>
                </a:cubicBezTo>
                <a:lnTo>
                  <a:pt x="1136028" y="4879976"/>
                </a:lnTo>
                <a:cubicBezTo>
                  <a:pt x="1027449" y="4771398"/>
                  <a:pt x="1027449" y="4595356"/>
                  <a:pt x="1136028" y="4486778"/>
                </a:cubicBezTo>
                <a:lnTo>
                  <a:pt x="1922402" y="3700404"/>
                </a:lnTo>
                <a:cubicBezTo>
                  <a:pt x="1976691" y="3646114"/>
                  <a:pt x="2047846" y="3618970"/>
                  <a:pt x="2119001" y="3618970"/>
                </a:cubicBezTo>
                <a:close/>
                <a:moveTo>
                  <a:pt x="821473" y="2321442"/>
                </a:moveTo>
                <a:cubicBezTo>
                  <a:pt x="892629" y="2321443"/>
                  <a:pt x="963784" y="2348587"/>
                  <a:pt x="1018072" y="2402876"/>
                </a:cubicBezTo>
                <a:lnTo>
                  <a:pt x="1804446" y="3189250"/>
                </a:lnTo>
                <a:cubicBezTo>
                  <a:pt x="1913025" y="3297829"/>
                  <a:pt x="1913025" y="3473870"/>
                  <a:pt x="1804446" y="3582448"/>
                </a:cubicBezTo>
                <a:lnTo>
                  <a:pt x="1018072" y="4368823"/>
                </a:lnTo>
                <a:cubicBezTo>
                  <a:pt x="909494" y="4477401"/>
                  <a:pt x="733453" y="4477401"/>
                  <a:pt x="624874" y="4368823"/>
                </a:cubicBezTo>
                <a:lnTo>
                  <a:pt x="0" y="3743949"/>
                </a:lnTo>
                <a:lnTo>
                  <a:pt x="0" y="3027750"/>
                </a:lnTo>
                <a:lnTo>
                  <a:pt x="624874" y="2402876"/>
                </a:lnTo>
                <a:cubicBezTo>
                  <a:pt x="679163" y="2348587"/>
                  <a:pt x="750318" y="2321443"/>
                  <a:pt x="821473" y="2321442"/>
                </a:cubicBezTo>
                <a:close/>
                <a:moveTo>
                  <a:pt x="3416534" y="2321437"/>
                </a:moveTo>
                <a:cubicBezTo>
                  <a:pt x="3487689" y="2321437"/>
                  <a:pt x="3558844" y="2348582"/>
                  <a:pt x="3613133" y="2402870"/>
                </a:cubicBezTo>
                <a:lnTo>
                  <a:pt x="4399507" y="3189245"/>
                </a:lnTo>
                <a:cubicBezTo>
                  <a:pt x="4508086" y="3297822"/>
                  <a:pt x="4508086" y="3473865"/>
                  <a:pt x="4399507" y="3582443"/>
                </a:cubicBezTo>
                <a:lnTo>
                  <a:pt x="3613133" y="4368817"/>
                </a:lnTo>
                <a:cubicBezTo>
                  <a:pt x="3504555" y="4477395"/>
                  <a:pt x="3328513" y="4477395"/>
                  <a:pt x="3219935" y="4368817"/>
                </a:cubicBezTo>
                <a:lnTo>
                  <a:pt x="2433561" y="3582443"/>
                </a:lnTo>
                <a:cubicBezTo>
                  <a:pt x="2324983" y="3473864"/>
                  <a:pt x="2324983" y="3297823"/>
                  <a:pt x="2433561" y="3189245"/>
                </a:cubicBezTo>
                <a:lnTo>
                  <a:pt x="3219935" y="2402870"/>
                </a:lnTo>
                <a:cubicBezTo>
                  <a:pt x="3274224" y="2348582"/>
                  <a:pt x="3345379" y="2321437"/>
                  <a:pt x="3416534" y="2321437"/>
                </a:cubicBezTo>
                <a:close/>
                <a:moveTo>
                  <a:pt x="0" y="1384804"/>
                </a:moveTo>
                <a:lnTo>
                  <a:pt x="506920" y="1891724"/>
                </a:lnTo>
                <a:cubicBezTo>
                  <a:pt x="615498" y="2000302"/>
                  <a:pt x="615497" y="2176342"/>
                  <a:pt x="506919" y="2284921"/>
                </a:cubicBezTo>
                <a:lnTo>
                  <a:pt x="0" y="2791839"/>
                </a:lnTo>
                <a:close/>
                <a:moveTo>
                  <a:pt x="2119006" y="1023909"/>
                </a:moveTo>
                <a:cubicBezTo>
                  <a:pt x="2190162" y="1023908"/>
                  <a:pt x="2261317" y="1051054"/>
                  <a:pt x="2315606" y="1105343"/>
                </a:cubicBezTo>
                <a:lnTo>
                  <a:pt x="3101980" y="1891717"/>
                </a:lnTo>
                <a:cubicBezTo>
                  <a:pt x="3210558" y="2000296"/>
                  <a:pt x="3210558" y="2176337"/>
                  <a:pt x="3101980" y="2284914"/>
                </a:cubicBezTo>
                <a:lnTo>
                  <a:pt x="2315606" y="3071289"/>
                </a:lnTo>
                <a:cubicBezTo>
                  <a:pt x="2207028" y="3179867"/>
                  <a:pt x="2030987" y="3179867"/>
                  <a:pt x="1922408" y="3071289"/>
                </a:cubicBezTo>
                <a:lnTo>
                  <a:pt x="1136034" y="2284914"/>
                </a:lnTo>
                <a:cubicBezTo>
                  <a:pt x="1027455" y="2176337"/>
                  <a:pt x="1027455" y="2000296"/>
                  <a:pt x="1136034" y="1891716"/>
                </a:cubicBezTo>
                <a:lnTo>
                  <a:pt x="1922408" y="1105342"/>
                </a:lnTo>
                <a:cubicBezTo>
                  <a:pt x="1976697" y="1051053"/>
                  <a:pt x="2047852" y="1023909"/>
                  <a:pt x="2119006" y="1023909"/>
                </a:cubicBezTo>
                <a:close/>
                <a:moveTo>
                  <a:pt x="4714068" y="1023903"/>
                </a:moveTo>
                <a:cubicBezTo>
                  <a:pt x="4785223" y="1023903"/>
                  <a:pt x="4856377" y="1051048"/>
                  <a:pt x="4910667" y="1105337"/>
                </a:cubicBezTo>
                <a:lnTo>
                  <a:pt x="5697041" y="1891711"/>
                </a:lnTo>
                <a:cubicBezTo>
                  <a:pt x="5805619" y="2000289"/>
                  <a:pt x="5805619" y="2176331"/>
                  <a:pt x="5697041" y="2284909"/>
                </a:cubicBezTo>
                <a:lnTo>
                  <a:pt x="4910667" y="3071283"/>
                </a:lnTo>
                <a:cubicBezTo>
                  <a:pt x="4802089" y="3179862"/>
                  <a:pt x="4626047" y="3179861"/>
                  <a:pt x="4517469" y="3071283"/>
                </a:cubicBezTo>
                <a:lnTo>
                  <a:pt x="3731095" y="2284909"/>
                </a:lnTo>
                <a:cubicBezTo>
                  <a:pt x="3622516" y="2176331"/>
                  <a:pt x="3622516" y="2000289"/>
                  <a:pt x="3731095" y="1891711"/>
                </a:cubicBezTo>
                <a:lnTo>
                  <a:pt x="4517469" y="1105337"/>
                </a:lnTo>
                <a:cubicBezTo>
                  <a:pt x="4571758" y="1051048"/>
                  <a:pt x="4642912" y="1023903"/>
                  <a:pt x="4714068" y="1023903"/>
                </a:cubicBezTo>
                <a:close/>
                <a:moveTo>
                  <a:pt x="3027750" y="0"/>
                </a:moveTo>
                <a:lnTo>
                  <a:pt x="3805329" y="0"/>
                </a:lnTo>
                <a:lnTo>
                  <a:pt x="4399513" y="594184"/>
                </a:lnTo>
                <a:cubicBezTo>
                  <a:pt x="4508091" y="702762"/>
                  <a:pt x="4508091" y="878804"/>
                  <a:pt x="4399513" y="987382"/>
                </a:cubicBezTo>
                <a:lnTo>
                  <a:pt x="3613139" y="1773756"/>
                </a:lnTo>
                <a:cubicBezTo>
                  <a:pt x="3504560" y="1882335"/>
                  <a:pt x="3328519" y="1882335"/>
                  <a:pt x="3219941" y="1773756"/>
                </a:cubicBezTo>
                <a:lnTo>
                  <a:pt x="2433567" y="987382"/>
                </a:lnTo>
                <a:cubicBezTo>
                  <a:pt x="2324988" y="878804"/>
                  <a:pt x="2324989" y="702763"/>
                  <a:pt x="2433567" y="594184"/>
                </a:cubicBezTo>
                <a:close/>
                <a:moveTo>
                  <a:pt x="2791841" y="0"/>
                </a:moveTo>
                <a:lnTo>
                  <a:pt x="2315612" y="476229"/>
                </a:lnTo>
                <a:cubicBezTo>
                  <a:pt x="2207034" y="584808"/>
                  <a:pt x="2030993" y="584808"/>
                  <a:pt x="1922415" y="476230"/>
                </a:cubicBezTo>
                <a:lnTo>
                  <a:pt x="1446185" y="1"/>
                </a:lnTo>
                <a:close/>
                <a:moveTo>
                  <a:pt x="432697" y="0"/>
                </a:moveTo>
                <a:lnTo>
                  <a:pt x="1210263" y="0"/>
                </a:lnTo>
                <a:lnTo>
                  <a:pt x="1804453" y="594190"/>
                </a:lnTo>
                <a:cubicBezTo>
                  <a:pt x="1913031" y="702769"/>
                  <a:pt x="1913031" y="878810"/>
                  <a:pt x="1804453" y="987388"/>
                </a:cubicBezTo>
                <a:lnTo>
                  <a:pt x="1018079" y="1773762"/>
                </a:lnTo>
                <a:cubicBezTo>
                  <a:pt x="909500" y="1882341"/>
                  <a:pt x="733459" y="1882341"/>
                  <a:pt x="624881" y="1773762"/>
                </a:cubicBezTo>
                <a:lnTo>
                  <a:pt x="0" y="1148882"/>
                </a:lnTo>
                <a:lnTo>
                  <a:pt x="0" y="43269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47774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0" y="0"/>
            <a:ext cx="5279257" cy="5530032"/>
          </a:xfrm>
          <a:custGeom>
            <a:avLst/>
            <a:gdLst>
              <a:gd name="connsiteX0" fmla="*/ 0 w 5279257"/>
              <a:gd name="connsiteY0" fmla="*/ 0 h 5530032"/>
              <a:gd name="connsiteX1" fmla="*/ 3641372 w 5279257"/>
              <a:gd name="connsiteY1" fmla="*/ 0 h 5530032"/>
              <a:gd name="connsiteX2" fmla="*/ 5010556 w 5279257"/>
              <a:gd name="connsiteY2" fmla="*/ 1369184 h 5530032"/>
              <a:gd name="connsiteX3" fmla="*/ 5010556 w 5279257"/>
              <a:gd name="connsiteY3" fmla="*/ 2666592 h 5530032"/>
              <a:gd name="connsiteX4" fmla="*/ 2415817 w 5279257"/>
              <a:gd name="connsiteY4" fmla="*/ 5261331 h 5530032"/>
              <a:gd name="connsiteX5" fmla="*/ 1118409 w 5279257"/>
              <a:gd name="connsiteY5" fmla="*/ 5261331 h 5530032"/>
              <a:gd name="connsiteX6" fmla="*/ 1 w 5279257"/>
              <a:gd name="connsiteY6" fmla="*/ 4142923 h 553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9257" h="5530032">
                <a:moveTo>
                  <a:pt x="0" y="0"/>
                </a:moveTo>
                <a:lnTo>
                  <a:pt x="3641372" y="0"/>
                </a:lnTo>
                <a:lnTo>
                  <a:pt x="5010556" y="1369184"/>
                </a:lnTo>
                <a:cubicBezTo>
                  <a:pt x="5368825" y="1727453"/>
                  <a:pt x="5368825" y="2308323"/>
                  <a:pt x="5010556" y="2666592"/>
                </a:cubicBezTo>
                <a:lnTo>
                  <a:pt x="2415817" y="5261331"/>
                </a:lnTo>
                <a:cubicBezTo>
                  <a:pt x="2057548" y="5619600"/>
                  <a:pt x="1476678" y="5619600"/>
                  <a:pt x="1118409" y="5261331"/>
                </a:cubicBezTo>
                <a:lnTo>
                  <a:pt x="1" y="414292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28724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DC28D3-987D-401E-95A8-72784AD93D33}" type="datetimeFigureOut">
              <a:rPr lang="zh-CN" altLang="en-US" smtClean="0"/>
              <a:t>2020/2/29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A4A5A-5C6D-4E6F-81A3-06DF189A7A65}" type="slidenum">
              <a:rPr lang="zh-CN" altLang="en-US" smtClean="0"/>
              <a:t>‹#›</a:t>
            </a:fld>
            <a:endParaRPr lang="zh-CN" altLang="en-US"/>
          </a:p>
        </p:txBody>
      </p:sp>
    </p:spTree>
    <p:extLst>
      <p:ext uri="{BB962C8B-B14F-4D97-AF65-F5344CB8AC3E}">
        <p14:creationId xmlns:p14="http://schemas.microsoft.com/office/powerpoint/2010/main" val="2632024690"/>
      </p:ext>
    </p:extLst>
  </p:cSld>
  <p:clrMap bg1="lt1" tx1="dk1" bg2="lt2" tx2="dk2" accent1="accent1" accent2="accent2" accent3="accent3" accent4="accent4" accent5="accent5" accent6="accent6" hlink="hlink" folHlink="folHlink"/>
  <p:sldLayoutIdLst>
    <p:sldLayoutId id="2147483656" r:id="rId1"/>
    <p:sldLayoutId id="2147483655" r:id="rId2"/>
    <p:sldLayoutId id="2147483663" r:id="rId3"/>
    <p:sldLayoutId id="2147483662" r:id="rId4"/>
    <p:sldLayoutId id="2147483661" r:id="rId5"/>
    <p:sldLayoutId id="2147483664" r:id="rId6"/>
    <p:sldLayoutId id="2147483660" r:id="rId7"/>
    <p:sldLayoutId id="2147483658" r:id="rId8"/>
    <p:sldLayoutId id="2147483657"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hemeOverride" Target="../theme/themeOverride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p:cNvSpPr/>
          <p:nvPr/>
        </p:nvSpPr>
        <p:spPr>
          <a:xfrm rot="2700000">
            <a:off x="4021881" y="3484071"/>
            <a:ext cx="6764267" cy="6764267"/>
          </a:xfrm>
          <a:custGeom>
            <a:avLst/>
            <a:gdLst>
              <a:gd name="connsiteX0" fmla="*/ 210727 w 6764267"/>
              <a:gd name="connsiteY0" fmla="*/ 210726 h 6764267"/>
              <a:gd name="connsiteX1" fmla="*/ 719464 w 6764267"/>
              <a:gd name="connsiteY1" fmla="*/ 0 h 6764267"/>
              <a:gd name="connsiteX2" fmla="*/ 6764267 w 6764267"/>
              <a:gd name="connsiteY2" fmla="*/ 0 h 6764267"/>
              <a:gd name="connsiteX3" fmla="*/ 0 w 6764267"/>
              <a:gd name="connsiteY3" fmla="*/ 6764267 h 6764267"/>
              <a:gd name="connsiteX4" fmla="*/ 0 w 6764267"/>
              <a:gd name="connsiteY4" fmla="*/ 719463 h 6764267"/>
              <a:gd name="connsiteX5" fmla="*/ 210727 w 6764267"/>
              <a:gd name="connsiteY5" fmla="*/ 210726 h 6764267"/>
              <a:gd name="connsiteX0" fmla="*/ 210727 w 6764267"/>
              <a:gd name="connsiteY0" fmla="*/ 210726 h 6764267"/>
              <a:gd name="connsiteX1" fmla="*/ 719464 w 6764267"/>
              <a:gd name="connsiteY1" fmla="*/ 0 h 6764267"/>
              <a:gd name="connsiteX2" fmla="*/ 6764267 w 6764267"/>
              <a:gd name="connsiteY2" fmla="*/ 0 h 6764267"/>
              <a:gd name="connsiteX3" fmla="*/ 3308399 w 6764267"/>
              <a:gd name="connsiteY3" fmla="*/ 3454528 h 6764267"/>
              <a:gd name="connsiteX4" fmla="*/ 0 w 6764267"/>
              <a:gd name="connsiteY4" fmla="*/ 6764267 h 6764267"/>
              <a:gd name="connsiteX5" fmla="*/ 0 w 6764267"/>
              <a:gd name="connsiteY5" fmla="*/ 719463 h 6764267"/>
              <a:gd name="connsiteX6" fmla="*/ 210727 w 6764267"/>
              <a:gd name="connsiteY6" fmla="*/ 210726 h 6764267"/>
              <a:gd name="connsiteX0" fmla="*/ 3308399 w 6764267"/>
              <a:gd name="connsiteY0" fmla="*/ 3454528 h 6764267"/>
              <a:gd name="connsiteX1" fmla="*/ 0 w 6764267"/>
              <a:gd name="connsiteY1" fmla="*/ 6764267 h 6764267"/>
              <a:gd name="connsiteX2" fmla="*/ 0 w 6764267"/>
              <a:gd name="connsiteY2" fmla="*/ 719463 h 6764267"/>
              <a:gd name="connsiteX3" fmla="*/ 210727 w 6764267"/>
              <a:gd name="connsiteY3" fmla="*/ 210726 h 6764267"/>
              <a:gd name="connsiteX4" fmla="*/ 719464 w 6764267"/>
              <a:gd name="connsiteY4" fmla="*/ 0 h 6764267"/>
              <a:gd name="connsiteX5" fmla="*/ 6764267 w 6764267"/>
              <a:gd name="connsiteY5" fmla="*/ 0 h 6764267"/>
              <a:gd name="connsiteX6" fmla="*/ 3399839 w 6764267"/>
              <a:gd name="connsiteY6" fmla="*/ 3545968 h 6764267"/>
              <a:gd name="connsiteX0" fmla="*/ 3308399 w 6764267"/>
              <a:gd name="connsiteY0" fmla="*/ 3454528 h 6764267"/>
              <a:gd name="connsiteX1" fmla="*/ 0 w 6764267"/>
              <a:gd name="connsiteY1" fmla="*/ 6764267 h 6764267"/>
              <a:gd name="connsiteX2" fmla="*/ 0 w 6764267"/>
              <a:gd name="connsiteY2" fmla="*/ 719463 h 6764267"/>
              <a:gd name="connsiteX3" fmla="*/ 210727 w 6764267"/>
              <a:gd name="connsiteY3" fmla="*/ 210726 h 6764267"/>
              <a:gd name="connsiteX4" fmla="*/ 719464 w 6764267"/>
              <a:gd name="connsiteY4" fmla="*/ 0 h 6764267"/>
              <a:gd name="connsiteX5" fmla="*/ 6764267 w 6764267"/>
              <a:gd name="connsiteY5" fmla="*/ 0 h 6764267"/>
              <a:gd name="connsiteX0" fmla="*/ 0 w 6764267"/>
              <a:gd name="connsiteY0" fmla="*/ 6764267 h 6764267"/>
              <a:gd name="connsiteX1" fmla="*/ 0 w 6764267"/>
              <a:gd name="connsiteY1" fmla="*/ 719463 h 6764267"/>
              <a:gd name="connsiteX2" fmla="*/ 210727 w 6764267"/>
              <a:gd name="connsiteY2" fmla="*/ 210726 h 6764267"/>
              <a:gd name="connsiteX3" fmla="*/ 719464 w 6764267"/>
              <a:gd name="connsiteY3" fmla="*/ 0 h 6764267"/>
              <a:gd name="connsiteX4" fmla="*/ 6764267 w 6764267"/>
              <a:gd name="connsiteY4" fmla="*/ 0 h 6764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4267" h="6764267">
                <a:moveTo>
                  <a:pt x="0" y="6764267"/>
                </a:moveTo>
                <a:lnTo>
                  <a:pt x="0" y="719463"/>
                </a:lnTo>
                <a:cubicBezTo>
                  <a:pt x="0" y="520789"/>
                  <a:pt x="80529" y="340923"/>
                  <a:pt x="210727" y="210726"/>
                </a:cubicBezTo>
                <a:cubicBezTo>
                  <a:pt x="340924" y="80529"/>
                  <a:pt x="520790" y="0"/>
                  <a:pt x="719464" y="0"/>
                </a:cubicBezTo>
                <a:lnTo>
                  <a:pt x="6764267" y="0"/>
                </a:lnTo>
              </a:path>
            </a:pathLst>
          </a:custGeom>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占位符 27"/>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a:xfrm>
            <a:off x="10890792" y="3345440"/>
            <a:ext cx="1301207" cy="3069398"/>
          </a:xfrm>
        </p:spPr>
      </p:pic>
      <p:pic>
        <p:nvPicPr>
          <p:cNvPr id="26" name="图片占位符 25"/>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pic>
        <p:nvPicPr>
          <p:cNvPr id="21" name="图片占位符 20"/>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sp>
        <p:nvSpPr>
          <p:cNvPr id="29" name="文本框 28"/>
          <p:cNvSpPr txBox="1"/>
          <p:nvPr/>
        </p:nvSpPr>
        <p:spPr>
          <a:xfrm>
            <a:off x="528224" y="1778921"/>
            <a:ext cx="5724644" cy="1938992"/>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accent1"/>
                </a:solidFill>
              </a:defRPr>
            </a:lvl1pPr>
          </a:lstStyle>
          <a:p>
            <a:pPr>
              <a:lnSpc>
                <a:spcPct val="125000"/>
              </a:lnSpc>
            </a:pPr>
            <a:r>
              <a:rPr lang="zh-CN" altLang="en-US" sz="4800" b="0" dirty="0" smtClean="0">
                <a:latin typeface="黑体" panose="02010609060101010101" pitchFamily="49" charset="-122"/>
                <a:ea typeface="黑体" panose="02010609060101010101" pitchFamily="49" charset="-122"/>
              </a:rPr>
              <a:t>第</a:t>
            </a:r>
            <a:r>
              <a:rPr lang="en-US" altLang="zh-CN" sz="4800" b="0" dirty="0" smtClean="0">
                <a:latin typeface="黑体" panose="02010609060101010101" pitchFamily="49" charset="-122"/>
                <a:ea typeface="黑体" panose="02010609060101010101" pitchFamily="49" charset="-122"/>
              </a:rPr>
              <a:t>1</a:t>
            </a:r>
            <a:r>
              <a:rPr lang="zh-CN" altLang="en-US" sz="4800" b="0" dirty="0" smtClean="0">
                <a:latin typeface="黑体" panose="02010609060101010101" pitchFamily="49" charset="-122"/>
                <a:ea typeface="黑体" panose="02010609060101010101" pitchFamily="49" charset="-122"/>
              </a:rPr>
              <a:t>章</a:t>
            </a:r>
            <a:endParaRPr lang="en-US" altLang="zh-CN" sz="4800" b="0" dirty="0" smtClean="0">
              <a:latin typeface="黑体" panose="02010609060101010101" pitchFamily="49" charset="-122"/>
              <a:ea typeface="黑体" panose="02010609060101010101" pitchFamily="49" charset="-122"/>
            </a:endParaRPr>
          </a:p>
          <a:p>
            <a:pPr>
              <a:lnSpc>
                <a:spcPct val="125000"/>
              </a:lnSpc>
            </a:pPr>
            <a:r>
              <a:rPr lang="zh-CN" altLang="en-US" sz="4800" b="0" dirty="0">
                <a:solidFill>
                  <a:schemeClr val="tx1">
                    <a:lumMod val="65000"/>
                    <a:lumOff val="35000"/>
                  </a:schemeClr>
                </a:solidFill>
                <a:latin typeface="时尚中黑简体" panose="01010104010101010101" pitchFamily="2" charset="-122"/>
                <a:ea typeface="时尚中黑简体" panose="01010104010101010101" pitchFamily="2" charset="-122"/>
              </a:rPr>
              <a:t>平面广告设计的原理</a:t>
            </a:r>
          </a:p>
        </p:txBody>
      </p:sp>
      <p:sp>
        <p:nvSpPr>
          <p:cNvPr id="36" name="矩形 35"/>
          <p:cNvSpPr/>
          <p:nvPr/>
        </p:nvSpPr>
        <p:spPr>
          <a:xfrm>
            <a:off x="528224" y="6107061"/>
            <a:ext cx="4437938" cy="307777"/>
          </a:xfrm>
          <a:prstGeom prst="rect">
            <a:avLst/>
          </a:prstGeom>
        </p:spPr>
        <p:txBody>
          <a:bodyPr wrap="square">
            <a:spAutoFit/>
          </a:bodyPr>
          <a:lstStyle/>
          <a:p>
            <a:pPr lvl="0">
              <a:defRPr/>
            </a:pPr>
            <a:r>
              <a:rPr lang="zh-CN" altLang="en-US" sz="1400" u="sng" dirty="0">
                <a:solidFill>
                  <a:schemeClr val="bg1">
                    <a:lumMod val="65000"/>
                  </a:schemeClr>
                </a:solidFill>
                <a:latin typeface="楷体" panose="02010609060101010101" pitchFamily="49" charset="-122"/>
                <a:ea typeface="楷体" panose="02010609060101010101" pitchFamily="49" charset="-122"/>
              </a:rPr>
              <a:t>从零开始学平面广告设计</a:t>
            </a:r>
            <a:endParaRPr kumimoji="0" lang="zh-CN" altLang="en-US" sz="1400" u="sng" strike="noStrike" kern="1200" cap="none" spc="0" normalizeH="0" baseline="0" noProof="0" dirty="0">
              <a:ln>
                <a:noFill/>
              </a:ln>
              <a:solidFill>
                <a:schemeClr val="bg1">
                  <a:lumMod val="65000"/>
                </a:schemeClr>
              </a:solidFill>
              <a:effectLst/>
              <a:uLnTx/>
              <a:uFillTx/>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40260364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3" decel="10000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1+#ppt_w/2"/>
                                          </p:val>
                                        </p:tav>
                                        <p:tav tm="100000">
                                          <p:val>
                                            <p:strVal val="#ppt_x"/>
                                          </p:val>
                                        </p:tav>
                                      </p:tavLst>
                                    </p:anim>
                                    <p:anim calcmode="lin" valueType="num">
                                      <p:cBhvr additive="base">
                                        <p:cTn id="12" dur="10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000" fill="hold"/>
                                        <p:tgtEl>
                                          <p:spTgt spid="28"/>
                                        </p:tgtEl>
                                        <p:attrNameLst>
                                          <p:attrName>ppt_x</p:attrName>
                                        </p:attrNameLst>
                                      </p:cBhvr>
                                      <p:tavLst>
                                        <p:tav tm="0">
                                          <p:val>
                                            <p:strVal val="1+#ppt_w/2"/>
                                          </p:val>
                                        </p:tav>
                                        <p:tav tm="100000">
                                          <p:val>
                                            <p:strVal val="#ppt_x"/>
                                          </p:val>
                                        </p:tav>
                                      </p:tavLst>
                                    </p:anim>
                                    <p:anim calcmode="lin" valueType="num">
                                      <p:cBhvr additive="base">
                                        <p:cTn id="16" dur="10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ppt_x"/>
                                          </p:val>
                                        </p:tav>
                                        <p:tav tm="100000">
                                          <p:val>
                                            <p:strVal val="#ppt_x"/>
                                          </p:val>
                                        </p:tav>
                                      </p:tavLst>
                                    </p:anim>
                                    <p:anim calcmode="lin" valueType="num">
                                      <p:cBhvr additive="base">
                                        <p:cTn id="20" dur="1000" fill="hold"/>
                                        <p:tgtEl>
                                          <p:spTgt spid="16"/>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decel="9500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0-#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6"/>
                                        </p:tgtEl>
                                        <p:attrNameLst>
                                          <p:attrName>ppt_y</p:attrName>
                                        </p:attrNameLst>
                                      </p:cBhvr>
                                      <p:tavLst>
                                        <p:tav tm="0">
                                          <p:val>
                                            <p:strVal val="#ppt_y"/>
                                          </p:val>
                                        </p:tav>
                                        <p:tav tm="100000">
                                          <p:val>
                                            <p:strVal val="#ppt_y"/>
                                          </p:val>
                                        </p:tav>
                                      </p:tavLst>
                                    </p:anim>
                                    <p:anim calcmode="lin" valueType="num">
                                      <p:cBhvr>
                                        <p:cTn id="3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9"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3889352" y="1437667"/>
            <a:ext cx="7321407" cy="1362681"/>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形式美是指生活、自然中各种形式因素的有规律的组合，在各种形式美之间是一个矛盾的关系。是人类在创造美的形式、美的过程中对美的形式规律的经验总结和抽象概括。主要包括：对称均衡、单纯齐一、调和对比、比例、节奏韵律和多样统一。研究、探索形式美的法则，能够培养人们对形式美的敏感，指导人们更好地去创造美的事物。掌握形式美的法则，能够使人们更自觉地运用形式美的法则表现美的内容，达到美的形式与美的内容高度统一。</a:t>
            </a:r>
          </a:p>
        </p:txBody>
      </p:sp>
      <p:grpSp>
        <p:nvGrpSpPr>
          <p:cNvPr id="20"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3877985" cy="584775"/>
          </a:xfrm>
          <a:prstGeom prst="rect">
            <a:avLst/>
          </a:prstGeom>
          <a:noFill/>
        </p:spPr>
        <p:txBody>
          <a:bodyPr wrap="none" rtlCol="0">
            <a:spAutoFit/>
            <a:scene3d>
              <a:camera prst="orthographicFront"/>
              <a:lightRig rig="threePt" dir="t"/>
            </a:scene3d>
            <a:sp3d contourW="6350"/>
          </a:bodyPr>
          <a:lstStyle/>
          <a:p>
            <a:pPr lvl="0">
              <a:defRPr/>
            </a:pPr>
            <a:r>
              <a:rPr lang="zh-CN" altLang="en-US" sz="3200" b="1" dirty="0" smtClean="0">
                <a:solidFill>
                  <a:srgbClr val="2980B9"/>
                </a:solidFill>
              </a:rPr>
              <a:t>平面</a:t>
            </a:r>
            <a:r>
              <a:rPr lang="zh-CN" altLang="en-US" sz="3200" b="1" dirty="0">
                <a:solidFill>
                  <a:srgbClr val="2980B9"/>
                </a:solidFill>
              </a:rPr>
              <a:t>广告设计的法则</a:t>
            </a: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smtClean="0">
                <a:solidFill>
                  <a:schemeClr val="bg1"/>
                </a:solidFill>
              </a:rPr>
              <a:t>02</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26" descr="形式美"/>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577" y="1504959"/>
            <a:ext cx="3464764" cy="509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281334" y="6478238"/>
            <a:ext cx="4852610" cy="307777"/>
          </a:xfrm>
          <a:prstGeom prst="rect">
            <a:avLst/>
          </a:prstGeom>
        </p:spPr>
        <p:txBody>
          <a:bodyPr wrap="none">
            <a:spAutoFit/>
          </a:bodyPr>
          <a:lstStyle/>
          <a:p>
            <a:r>
              <a:rPr lang="zh-CN" altLang="en-US" sz="1400" dirty="0">
                <a:solidFill>
                  <a:schemeClr val="tx1">
                    <a:lumMod val="50000"/>
                    <a:lumOff val="50000"/>
                  </a:schemeClr>
                </a:solidFill>
              </a:rPr>
              <a:t>平面设计的平衡原则，带给在画面的表现带来一种平衡</a:t>
            </a:r>
            <a:r>
              <a:rPr lang="zh-CN" altLang="en-US" sz="1400" dirty="0" smtClean="0">
                <a:solidFill>
                  <a:schemeClr val="tx1">
                    <a:lumMod val="50000"/>
                    <a:lumOff val="50000"/>
                  </a:schemeClr>
                </a:solidFill>
              </a:rPr>
              <a:t>感。</a:t>
            </a:r>
            <a:endParaRPr lang="zh-CN" altLang="en-US" sz="1400" dirty="0">
              <a:solidFill>
                <a:schemeClr val="tx1">
                  <a:lumMod val="50000"/>
                  <a:lumOff val="50000"/>
                </a:schemeClr>
              </a:solidFill>
            </a:endParaRPr>
          </a:p>
        </p:txBody>
      </p:sp>
      <p:pic>
        <p:nvPicPr>
          <p:cNvPr id="4099" name="图片 27" descr="平衡"/>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1334" y="3060540"/>
            <a:ext cx="4706470" cy="3157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1407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4033771" y="1636019"/>
            <a:ext cx="7321407" cy="845616"/>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平面设计最重要的视觉设计法则，如果说眼睛是心灵的窗口，那心理学与设计就必然存在某种联系。我们对那些图案的认知及视觉理解与人的心理有着非常密切的关系。而对心理学某些原则的了解则有助于我们对设计的整体把握。</a:t>
            </a:r>
          </a:p>
        </p:txBody>
      </p:sp>
      <p:grpSp>
        <p:nvGrpSpPr>
          <p:cNvPr id="20"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3877985" cy="584775"/>
          </a:xfrm>
          <a:prstGeom prst="rect">
            <a:avLst/>
          </a:prstGeom>
          <a:noFill/>
        </p:spPr>
        <p:txBody>
          <a:bodyPr wrap="none" rtlCol="0">
            <a:spAutoFit/>
            <a:scene3d>
              <a:camera prst="orthographicFront"/>
              <a:lightRig rig="threePt" dir="t"/>
            </a:scene3d>
            <a:sp3d contourW="6350"/>
          </a:bodyPr>
          <a:lstStyle/>
          <a:p>
            <a:pPr lvl="0">
              <a:defRPr/>
            </a:pPr>
            <a:r>
              <a:rPr lang="zh-CN" altLang="en-US" sz="3200" b="1" dirty="0" smtClean="0">
                <a:solidFill>
                  <a:srgbClr val="2980B9"/>
                </a:solidFill>
              </a:rPr>
              <a:t>平面</a:t>
            </a:r>
            <a:r>
              <a:rPr lang="zh-CN" altLang="en-US" sz="3200" b="1" dirty="0">
                <a:solidFill>
                  <a:srgbClr val="2980B9"/>
                </a:solidFill>
              </a:rPr>
              <a:t>广告设计的法则</a:t>
            </a: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smtClean="0">
                <a:solidFill>
                  <a:schemeClr val="bg1"/>
                </a:solidFill>
              </a:rPr>
              <a:t>02</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005631" y="4930618"/>
            <a:ext cx="4528872" cy="1169551"/>
          </a:xfrm>
          <a:prstGeom prst="rect">
            <a:avLst/>
          </a:prstGeom>
        </p:spPr>
        <p:txBody>
          <a:bodyPr wrap="square">
            <a:spAutoFit/>
          </a:bodyPr>
          <a:lstStyle/>
          <a:p>
            <a:r>
              <a:rPr lang="zh-CN" altLang="en-US" sz="1400" dirty="0">
                <a:solidFill>
                  <a:schemeClr val="tx1">
                    <a:lumMod val="50000"/>
                    <a:lumOff val="50000"/>
                  </a:schemeClr>
                </a:solidFill>
              </a:rPr>
              <a:t>当我们的眼睛在观察一个区域时，我们的视线仍然会很自然地去到中心点。在这个区域如果放上某个元素，不同的位置摆放会在我们的心理产生不同的感应。无论你是有意还是无意，位置区域设计对我们的视觉判断产生非常深刻的影响</a:t>
            </a:r>
          </a:p>
        </p:txBody>
      </p:sp>
      <p:pic>
        <p:nvPicPr>
          <p:cNvPr id="5123" name="图片 50" descr="视觉"/>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906" y="1480895"/>
            <a:ext cx="3441048" cy="486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52" descr="图1-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5021" y="2633575"/>
            <a:ext cx="2526853" cy="354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9761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p:cNvSpPr/>
          <p:nvPr/>
        </p:nvSpPr>
        <p:spPr>
          <a:xfrm rot="2700000">
            <a:off x="4021881" y="3484071"/>
            <a:ext cx="6764267" cy="6764267"/>
          </a:xfrm>
          <a:custGeom>
            <a:avLst/>
            <a:gdLst>
              <a:gd name="connsiteX0" fmla="*/ 210727 w 6764267"/>
              <a:gd name="connsiteY0" fmla="*/ 210726 h 6764267"/>
              <a:gd name="connsiteX1" fmla="*/ 719464 w 6764267"/>
              <a:gd name="connsiteY1" fmla="*/ 0 h 6764267"/>
              <a:gd name="connsiteX2" fmla="*/ 6764267 w 6764267"/>
              <a:gd name="connsiteY2" fmla="*/ 0 h 6764267"/>
              <a:gd name="connsiteX3" fmla="*/ 0 w 6764267"/>
              <a:gd name="connsiteY3" fmla="*/ 6764267 h 6764267"/>
              <a:gd name="connsiteX4" fmla="*/ 0 w 6764267"/>
              <a:gd name="connsiteY4" fmla="*/ 719463 h 6764267"/>
              <a:gd name="connsiteX5" fmla="*/ 210727 w 6764267"/>
              <a:gd name="connsiteY5" fmla="*/ 210726 h 6764267"/>
              <a:gd name="connsiteX0" fmla="*/ 210727 w 6764267"/>
              <a:gd name="connsiteY0" fmla="*/ 210726 h 6764267"/>
              <a:gd name="connsiteX1" fmla="*/ 719464 w 6764267"/>
              <a:gd name="connsiteY1" fmla="*/ 0 h 6764267"/>
              <a:gd name="connsiteX2" fmla="*/ 6764267 w 6764267"/>
              <a:gd name="connsiteY2" fmla="*/ 0 h 6764267"/>
              <a:gd name="connsiteX3" fmla="*/ 3308399 w 6764267"/>
              <a:gd name="connsiteY3" fmla="*/ 3454528 h 6764267"/>
              <a:gd name="connsiteX4" fmla="*/ 0 w 6764267"/>
              <a:gd name="connsiteY4" fmla="*/ 6764267 h 6764267"/>
              <a:gd name="connsiteX5" fmla="*/ 0 w 6764267"/>
              <a:gd name="connsiteY5" fmla="*/ 719463 h 6764267"/>
              <a:gd name="connsiteX6" fmla="*/ 210727 w 6764267"/>
              <a:gd name="connsiteY6" fmla="*/ 210726 h 6764267"/>
              <a:gd name="connsiteX0" fmla="*/ 3308399 w 6764267"/>
              <a:gd name="connsiteY0" fmla="*/ 3454528 h 6764267"/>
              <a:gd name="connsiteX1" fmla="*/ 0 w 6764267"/>
              <a:gd name="connsiteY1" fmla="*/ 6764267 h 6764267"/>
              <a:gd name="connsiteX2" fmla="*/ 0 w 6764267"/>
              <a:gd name="connsiteY2" fmla="*/ 719463 h 6764267"/>
              <a:gd name="connsiteX3" fmla="*/ 210727 w 6764267"/>
              <a:gd name="connsiteY3" fmla="*/ 210726 h 6764267"/>
              <a:gd name="connsiteX4" fmla="*/ 719464 w 6764267"/>
              <a:gd name="connsiteY4" fmla="*/ 0 h 6764267"/>
              <a:gd name="connsiteX5" fmla="*/ 6764267 w 6764267"/>
              <a:gd name="connsiteY5" fmla="*/ 0 h 6764267"/>
              <a:gd name="connsiteX6" fmla="*/ 3399839 w 6764267"/>
              <a:gd name="connsiteY6" fmla="*/ 3545968 h 6764267"/>
              <a:gd name="connsiteX0" fmla="*/ 3308399 w 6764267"/>
              <a:gd name="connsiteY0" fmla="*/ 3454528 h 6764267"/>
              <a:gd name="connsiteX1" fmla="*/ 0 w 6764267"/>
              <a:gd name="connsiteY1" fmla="*/ 6764267 h 6764267"/>
              <a:gd name="connsiteX2" fmla="*/ 0 w 6764267"/>
              <a:gd name="connsiteY2" fmla="*/ 719463 h 6764267"/>
              <a:gd name="connsiteX3" fmla="*/ 210727 w 6764267"/>
              <a:gd name="connsiteY3" fmla="*/ 210726 h 6764267"/>
              <a:gd name="connsiteX4" fmla="*/ 719464 w 6764267"/>
              <a:gd name="connsiteY4" fmla="*/ 0 h 6764267"/>
              <a:gd name="connsiteX5" fmla="*/ 6764267 w 6764267"/>
              <a:gd name="connsiteY5" fmla="*/ 0 h 6764267"/>
              <a:gd name="connsiteX0" fmla="*/ 0 w 6764267"/>
              <a:gd name="connsiteY0" fmla="*/ 6764267 h 6764267"/>
              <a:gd name="connsiteX1" fmla="*/ 0 w 6764267"/>
              <a:gd name="connsiteY1" fmla="*/ 719463 h 6764267"/>
              <a:gd name="connsiteX2" fmla="*/ 210727 w 6764267"/>
              <a:gd name="connsiteY2" fmla="*/ 210726 h 6764267"/>
              <a:gd name="connsiteX3" fmla="*/ 719464 w 6764267"/>
              <a:gd name="connsiteY3" fmla="*/ 0 h 6764267"/>
              <a:gd name="connsiteX4" fmla="*/ 6764267 w 6764267"/>
              <a:gd name="connsiteY4" fmla="*/ 0 h 6764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4267" h="6764267">
                <a:moveTo>
                  <a:pt x="0" y="6764267"/>
                </a:moveTo>
                <a:lnTo>
                  <a:pt x="0" y="719463"/>
                </a:lnTo>
                <a:cubicBezTo>
                  <a:pt x="0" y="520789"/>
                  <a:pt x="80529" y="340923"/>
                  <a:pt x="210727" y="210726"/>
                </a:cubicBezTo>
                <a:cubicBezTo>
                  <a:pt x="340924" y="80529"/>
                  <a:pt x="520790" y="0"/>
                  <a:pt x="719464" y="0"/>
                </a:cubicBezTo>
                <a:lnTo>
                  <a:pt x="6764267" y="0"/>
                </a:lnTo>
              </a:path>
            </a:pathLst>
          </a:custGeom>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28" name="图片占位符 27"/>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26" name="图片占位符 25"/>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pic>
        <p:nvPicPr>
          <p:cNvPr id="21" name="图片占位符 20"/>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sp>
        <p:nvSpPr>
          <p:cNvPr id="6" name="文本框 5"/>
          <p:cNvSpPr txBox="1"/>
          <p:nvPr/>
        </p:nvSpPr>
        <p:spPr>
          <a:xfrm>
            <a:off x="1099710" y="2830337"/>
            <a:ext cx="3877985" cy="830997"/>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zh-CN" altLang="en-US" sz="4800" dirty="0">
                <a:solidFill>
                  <a:schemeClr val="accent1"/>
                </a:solidFill>
              </a:rPr>
              <a:t>感谢您的观看</a:t>
            </a:r>
          </a:p>
        </p:txBody>
      </p:sp>
    </p:spTree>
    <p:extLst>
      <p:ext uri="{BB962C8B-B14F-4D97-AF65-F5344CB8AC3E}">
        <p14:creationId xmlns:p14="http://schemas.microsoft.com/office/powerpoint/2010/main" val="38897151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占位符 38"/>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7" name="矩形: 圆角 6"/>
          <p:cNvSpPr/>
          <p:nvPr/>
        </p:nvSpPr>
        <p:spPr>
          <a:xfrm rot="2700000">
            <a:off x="1284923" y="1254233"/>
            <a:ext cx="1668167" cy="1668167"/>
          </a:xfrm>
          <a:prstGeom prst="round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rot="2700000">
            <a:off x="4687212" y="-1348712"/>
            <a:ext cx="2717656" cy="2717656"/>
          </a:xfrm>
          <a:custGeom>
            <a:avLst/>
            <a:gdLst>
              <a:gd name="connsiteX0" fmla="*/ 0 w 2717656"/>
              <a:gd name="connsiteY0" fmla="*/ 2703351 h 2717656"/>
              <a:gd name="connsiteX1" fmla="*/ 2703351 w 2717656"/>
              <a:gd name="connsiteY1" fmla="*/ 0 h 2717656"/>
              <a:gd name="connsiteX2" fmla="*/ 2717656 w 2717656"/>
              <a:gd name="connsiteY2" fmla="*/ 70857 h 2717656"/>
              <a:gd name="connsiteX3" fmla="*/ 2717656 w 2717656"/>
              <a:gd name="connsiteY3" fmla="*/ 2511563 h 2717656"/>
              <a:gd name="connsiteX4" fmla="*/ 2511563 w 2717656"/>
              <a:gd name="connsiteY4" fmla="*/ 2717656 h 2717656"/>
              <a:gd name="connsiteX5" fmla="*/ 70857 w 2717656"/>
              <a:gd name="connsiteY5" fmla="*/ 2717656 h 271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7656" h="2717656">
                <a:moveTo>
                  <a:pt x="0" y="2703351"/>
                </a:moveTo>
                <a:lnTo>
                  <a:pt x="2703351" y="0"/>
                </a:lnTo>
                <a:lnTo>
                  <a:pt x="2717656" y="70857"/>
                </a:lnTo>
                <a:lnTo>
                  <a:pt x="2717656" y="2511563"/>
                </a:lnTo>
                <a:cubicBezTo>
                  <a:pt x="2717656" y="2625385"/>
                  <a:pt x="2625385" y="2717656"/>
                  <a:pt x="2511563" y="2717656"/>
                </a:cubicBezTo>
                <a:lnTo>
                  <a:pt x="70857" y="271765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985308" y="342900"/>
            <a:ext cx="2159566" cy="523220"/>
          </a:xfrm>
          <a:prstGeom prst="rect">
            <a:avLst/>
          </a:prstGeom>
          <a:noFill/>
        </p:spPr>
        <p:txBody>
          <a:bodyPr wrap="none" rtlCol="0">
            <a:spAutoFit/>
          </a:bodyPr>
          <a:lstStyle/>
          <a:p>
            <a:pPr algn="ctr"/>
            <a:r>
              <a:rPr lang="en-US" altLang="zh-CN" sz="2800" b="1" dirty="0">
                <a:solidFill>
                  <a:schemeClr val="bg1"/>
                </a:solidFill>
              </a:rPr>
              <a:t>CONTENTS</a:t>
            </a:r>
            <a:endParaRPr lang="zh-CN" altLang="en-US" sz="2800" b="1" dirty="0">
              <a:solidFill>
                <a:schemeClr val="bg1"/>
              </a:solidFill>
            </a:endParaRPr>
          </a:p>
        </p:txBody>
      </p:sp>
      <p:grpSp>
        <p:nvGrpSpPr>
          <p:cNvPr id="40" name="组合 39"/>
          <p:cNvGrpSpPr/>
          <p:nvPr/>
        </p:nvGrpSpPr>
        <p:grpSpPr>
          <a:xfrm>
            <a:off x="5320613" y="2505400"/>
            <a:ext cx="6122704" cy="523220"/>
            <a:chOff x="6918586" y="2452132"/>
            <a:chExt cx="6122704" cy="523220"/>
          </a:xfrm>
        </p:grpSpPr>
        <p:sp>
          <p:nvSpPr>
            <p:cNvPr id="29" name="文本框 28"/>
            <p:cNvSpPr txBox="1"/>
            <p:nvPr/>
          </p:nvSpPr>
          <p:spPr>
            <a:xfrm>
              <a:off x="7717064" y="2452132"/>
              <a:ext cx="5324226" cy="523220"/>
            </a:xfrm>
            <a:prstGeom prst="rect">
              <a:avLst/>
            </a:prstGeom>
            <a:noFill/>
          </p:spPr>
          <p:txBody>
            <a:bodyPr wrap="square" rtlCol="0">
              <a:spAutoFit/>
              <a:scene3d>
                <a:camera prst="orthographicFront"/>
                <a:lightRig rig="threePt" dir="t"/>
              </a:scene3d>
              <a:sp3d contourW="6350"/>
            </a:bodyPr>
            <a:lstStyle/>
            <a:p>
              <a:r>
                <a:rPr lang="zh-CN" altLang="en-US" sz="2800" b="1" dirty="0">
                  <a:solidFill>
                    <a:schemeClr val="accent1"/>
                  </a:solidFill>
                </a:rPr>
                <a:t>平面广告设计应用领域</a:t>
              </a:r>
            </a:p>
          </p:txBody>
        </p:sp>
        <p:sp>
          <p:nvSpPr>
            <p:cNvPr id="33" name="文本框 32"/>
            <p:cNvSpPr txBox="1"/>
            <p:nvPr/>
          </p:nvSpPr>
          <p:spPr>
            <a:xfrm>
              <a:off x="6918586" y="2452132"/>
              <a:ext cx="684803"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a:solidFill>
                    <a:schemeClr val="accent1"/>
                  </a:solidFill>
                </a:rPr>
                <a:t>01.</a:t>
              </a:r>
              <a:endParaRPr lang="zh-CN" altLang="en-US" dirty="0">
                <a:solidFill>
                  <a:schemeClr val="accent1"/>
                </a:solidFill>
              </a:endParaRPr>
            </a:p>
          </p:txBody>
        </p:sp>
      </p:grpSp>
      <p:grpSp>
        <p:nvGrpSpPr>
          <p:cNvPr id="25" name="组合 24"/>
          <p:cNvGrpSpPr/>
          <p:nvPr/>
        </p:nvGrpSpPr>
        <p:grpSpPr>
          <a:xfrm>
            <a:off x="5301207" y="3147739"/>
            <a:ext cx="6122704" cy="523220"/>
            <a:chOff x="6918586" y="2452132"/>
            <a:chExt cx="6122704" cy="523220"/>
          </a:xfrm>
        </p:grpSpPr>
        <p:sp>
          <p:nvSpPr>
            <p:cNvPr id="26" name="文本框 25"/>
            <p:cNvSpPr txBox="1"/>
            <p:nvPr/>
          </p:nvSpPr>
          <p:spPr>
            <a:xfrm>
              <a:off x="7717064" y="2452132"/>
              <a:ext cx="5324226" cy="523220"/>
            </a:xfrm>
            <a:prstGeom prst="rect">
              <a:avLst/>
            </a:prstGeom>
            <a:noFill/>
          </p:spPr>
          <p:txBody>
            <a:bodyPr wrap="square" rtlCol="0">
              <a:spAutoFit/>
              <a:scene3d>
                <a:camera prst="orthographicFront"/>
                <a:lightRig rig="threePt" dir="t"/>
              </a:scene3d>
              <a:sp3d contourW="6350"/>
            </a:bodyPr>
            <a:lstStyle/>
            <a:p>
              <a:r>
                <a:rPr lang="zh-CN" altLang="en-US" sz="2800" b="1" dirty="0">
                  <a:solidFill>
                    <a:schemeClr val="accent1"/>
                  </a:solidFill>
                </a:rPr>
                <a:t>平面广告设计的点、线、面</a:t>
              </a:r>
            </a:p>
          </p:txBody>
        </p:sp>
        <p:sp>
          <p:nvSpPr>
            <p:cNvPr id="27" name="文本框 26"/>
            <p:cNvSpPr txBox="1"/>
            <p:nvPr/>
          </p:nvSpPr>
          <p:spPr>
            <a:xfrm>
              <a:off x="6918586" y="2452132"/>
              <a:ext cx="684803"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smtClean="0">
                  <a:solidFill>
                    <a:schemeClr val="accent1"/>
                  </a:solidFill>
                </a:rPr>
                <a:t>02.</a:t>
              </a:r>
              <a:endParaRPr lang="zh-CN" altLang="en-US" dirty="0">
                <a:solidFill>
                  <a:schemeClr val="accent1"/>
                </a:solidFill>
              </a:endParaRPr>
            </a:p>
          </p:txBody>
        </p:sp>
      </p:grpSp>
      <p:grpSp>
        <p:nvGrpSpPr>
          <p:cNvPr id="45" name="组合 44"/>
          <p:cNvGrpSpPr/>
          <p:nvPr/>
        </p:nvGrpSpPr>
        <p:grpSpPr>
          <a:xfrm>
            <a:off x="5302857" y="3843347"/>
            <a:ext cx="6168273" cy="954107"/>
            <a:chOff x="6918586" y="2452132"/>
            <a:chExt cx="6168273" cy="954107"/>
          </a:xfrm>
        </p:grpSpPr>
        <p:sp>
          <p:nvSpPr>
            <p:cNvPr id="46" name="文本框 45"/>
            <p:cNvSpPr txBox="1"/>
            <p:nvPr/>
          </p:nvSpPr>
          <p:spPr>
            <a:xfrm>
              <a:off x="7762633" y="2452132"/>
              <a:ext cx="5324226" cy="954107"/>
            </a:xfrm>
            <a:prstGeom prst="rect">
              <a:avLst/>
            </a:prstGeom>
            <a:noFill/>
          </p:spPr>
          <p:txBody>
            <a:bodyPr wrap="square" rtlCol="0">
              <a:spAutoFit/>
              <a:scene3d>
                <a:camera prst="orthographicFront"/>
                <a:lightRig rig="threePt" dir="t"/>
              </a:scene3d>
              <a:sp3d contourW="6350"/>
            </a:bodyPr>
            <a:lstStyle/>
            <a:p>
              <a:r>
                <a:rPr lang="zh-CN" altLang="en-US" sz="2800" b="1" dirty="0" smtClean="0">
                  <a:solidFill>
                    <a:schemeClr val="accent1"/>
                  </a:solidFill>
                </a:rPr>
                <a:t>平面</a:t>
              </a:r>
              <a:r>
                <a:rPr lang="zh-CN" altLang="en-US" sz="2800" b="1" dirty="0">
                  <a:solidFill>
                    <a:schemeClr val="accent1"/>
                  </a:solidFill>
                </a:rPr>
                <a:t>广告设计的原则</a:t>
              </a:r>
            </a:p>
            <a:p>
              <a:r>
                <a:rPr lang="zh-CN" altLang="en-US" sz="2800" b="1" dirty="0">
                  <a:solidFill>
                    <a:schemeClr val="accent1"/>
                  </a:solidFill>
                </a:rPr>
                <a:t>	</a:t>
              </a:r>
            </a:p>
          </p:txBody>
        </p:sp>
        <p:sp>
          <p:nvSpPr>
            <p:cNvPr id="47" name="文本框 46"/>
            <p:cNvSpPr txBox="1"/>
            <p:nvPr/>
          </p:nvSpPr>
          <p:spPr>
            <a:xfrm>
              <a:off x="6918586" y="2452132"/>
              <a:ext cx="684803"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smtClean="0">
                  <a:solidFill>
                    <a:schemeClr val="accent1"/>
                  </a:solidFill>
                </a:rPr>
                <a:t>03.</a:t>
              </a:r>
              <a:endParaRPr lang="zh-CN" altLang="en-US" dirty="0">
                <a:solidFill>
                  <a:schemeClr val="accent1"/>
                </a:solidFill>
              </a:endParaRPr>
            </a:p>
          </p:txBody>
        </p:sp>
      </p:grpSp>
      <p:sp>
        <p:nvSpPr>
          <p:cNvPr id="2" name="矩形 1"/>
          <p:cNvSpPr/>
          <p:nvPr/>
        </p:nvSpPr>
        <p:spPr>
          <a:xfrm>
            <a:off x="5307700" y="4513396"/>
            <a:ext cx="684803" cy="523220"/>
          </a:xfrm>
          <a:prstGeom prst="rect">
            <a:avLst/>
          </a:prstGeom>
        </p:spPr>
        <p:txBody>
          <a:bodyPr wrap="none">
            <a:spAutoFit/>
          </a:bodyPr>
          <a:lstStyle/>
          <a:p>
            <a:r>
              <a:rPr lang="en-US" altLang="zh-CN" sz="2800" b="1" dirty="0" smtClean="0">
                <a:solidFill>
                  <a:schemeClr val="accent1"/>
                </a:solidFill>
              </a:rPr>
              <a:t>04.</a:t>
            </a:r>
            <a:endParaRPr lang="zh-CN" altLang="en-US" sz="2800" b="1" dirty="0">
              <a:solidFill>
                <a:schemeClr val="accent1"/>
              </a:solidFill>
            </a:endParaRPr>
          </a:p>
        </p:txBody>
      </p:sp>
      <p:sp>
        <p:nvSpPr>
          <p:cNvPr id="3" name="矩形 2"/>
          <p:cNvSpPr/>
          <p:nvPr/>
        </p:nvSpPr>
        <p:spPr>
          <a:xfrm>
            <a:off x="6160759" y="4535844"/>
            <a:ext cx="3416320" cy="523220"/>
          </a:xfrm>
          <a:prstGeom prst="rect">
            <a:avLst/>
          </a:prstGeom>
        </p:spPr>
        <p:txBody>
          <a:bodyPr wrap="none">
            <a:spAutoFit/>
          </a:bodyPr>
          <a:lstStyle/>
          <a:p>
            <a:r>
              <a:rPr lang="zh-CN" altLang="en-US" sz="2800" b="1" dirty="0">
                <a:solidFill>
                  <a:schemeClr val="accent1"/>
                </a:solidFill>
              </a:rPr>
              <a:t>平面广告设计的法则</a:t>
            </a:r>
          </a:p>
        </p:txBody>
      </p:sp>
    </p:spTree>
    <p:extLst>
      <p:ext uri="{BB962C8B-B14F-4D97-AF65-F5344CB8AC3E}">
        <p14:creationId xmlns:p14="http://schemas.microsoft.com/office/powerpoint/2010/main" val="11421953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9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59000">
                                          <p:cBhvr additive="base">
                                            <p:cTn id="7" dur="1000" fill="hold"/>
                                            <p:tgtEl>
                                              <p:spTgt spid="40"/>
                                            </p:tgtEl>
                                            <p:attrNameLst>
                                              <p:attrName>ppt_x</p:attrName>
                                            </p:attrNameLst>
                                          </p:cBhvr>
                                          <p:tavLst>
                                            <p:tav tm="0">
                                              <p:val>
                                                <p:strVal val="1+#ppt_w/2"/>
                                              </p:val>
                                            </p:tav>
                                            <p:tav tm="100000">
                                              <p:val>
                                                <p:strVal val="#ppt_x"/>
                                              </p:val>
                                            </p:tav>
                                          </p:tavLst>
                                        </p:anim>
                                        <p:anim calcmode="lin" valueType="num" p14:bounceEnd="59000">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9000">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14:bounceEnd="59000">
                                          <p:cBhvr additive="base">
                                            <p:cTn id="11" dur="1000" fill="hold"/>
                                            <p:tgtEl>
                                              <p:spTgt spid="25"/>
                                            </p:tgtEl>
                                            <p:attrNameLst>
                                              <p:attrName>ppt_x</p:attrName>
                                            </p:attrNameLst>
                                          </p:cBhvr>
                                          <p:tavLst>
                                            <p:tav tm="0">
                                              <p:val>
                                                <p:strVal val="1+#ppt_w/2"/>
                                              </p:val>
                                            </p:tav>
                                            <p:tav tm="100000">
                                              <p:val>
                                                <p:strVal val="#ppt_x"/>
                                              </p:val>
                                            </p:tav>
                                          </p:tavLst>
                                        </p:anim>
                                        <p:anim calcmode="lin" valueType="num" p14:bounceEnd="59000">
                                          <p:cBhvr additive="base">
                                            <p:cTn id="12" dur="10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9000">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14:bounceEnd="59000">
                                          <p:cBhvr additive="base">
                                            <p:cTn id="15" dur="1000" fill="hold"/>
                                            <p:tgtEl>
                                              <p:spTgt spid="45"/>
                                            </p:tgtEl>
                                            <p:attrNameLst>
                                              <p:attrName>ppt_x</p:attrName>
                                            </p:attrNameLst>
                                          </p:cBhvr>
                                          <p:tavLst>
                                            <p:tav tm="0">
                                              <p:val>
                                                <p:strVal val="1+#ppt_w/2"/>
                                              </p:val>
                                            </p:tav>
                                            <p:tav tm="100000">
                                              <p:val>
                                                <p:strVal val="#ppt_x"/>
                                              </p:val>
                                            </p:tav>
                                          </p:tavLst>
                                        </p:anim>
                                        <p:anim calcmode="lin" valueType="num" p14:bounceEnd="59000">
                                          <p:cBhvr additive="base">
                                            <p:cTn id="16" dur="10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1+#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1+#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1000" fill="hold"/>
                                            <p:tgtEl>
                                              <p:spTgt spid="45"/>
                                            </p:tgtEl>
                                            <p:attrNameLst>
                                              <p:attrName>ppt_x</p:attrName>
                                            </p:attrNameLst>
                                          </p:cBhvr>
                                          <p:tavLst>
                                            <p:tav tm="0">
                                              <p:val>
                                                <p:strVal val="1+#ppt_w/2"/>
                                              </p:val>
                                            </p:tav>
                                            <p:tav tm="100000">
                                              <p:val>
                                                <p:strVal val="#ppt_x"/>
                                              </p:val>
                                            </p:tav>
                                          </p:tavLst>
                                        </p:anim>
                                        <p:anim calcmode="lin" valueType="num">
                                          <p:cBhvr additive="base">
                                            <p:cTn id="16" dur="10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4341173" y="2320673"/>
            <a:ext cx="7160532" cy="3387722"/>
          </a:xfrm>
          <a:prstGeom prst="rect">
            <a:avLst/>
          </a:prstGeom>
        </p:spPr>
        <p:txBody>
          <a:bodyPr wrap="square">
            <a:spAutoFit/>
            <a:scene3d>
              <a:camera prst="orthographicFront"/>
              <a:lightRig rig="threePt" dir="t"/>
            </a:scene3d>
            <a:sp3d contourW="6350"/>
          </a:bodyPr>
          <a:lstStyle/>
          <a:p>
            <a:pPr>
              <a:lnSpc>
                <a:spcPct val="120000"/>
              </a:lnSpc>
            </a:pPr>
            <a:r>
              <a:rPr lang="zh-CN" altLang="en-US" dirty="0">
                <a:solidFill>
                  <a:schemeClr val="tx1">
                    <a:lumMod val="50000"/>
                    <a:lumOff val="50000"/>
                  </a:schemeClr>
                </a:solidFill>
              </a:rPr>
              <a:t>平面广告设计主要包含标识设计、</a:t>
            </a:r>
            <a:r>
              <a:rPr lang="en-US" altLang="zh-CN" dirty="0">
                <a:solidFill>
                  <a:schemeClr val="tx1">
                    <a:lumMod val="50000"/>
                    <a:lumOff val="50000"/>
                  </a:schemeClr>
                </a:solidFill>
              </a:rPr>
              <a:t>VI</a:t>
            </a:r>
            <a:r>
              <a:rPr lang="zh-CN" altLang="en-US" dirty="0">
                <a:solidFill>
                  <a:schemeClr val="tx1">
                    <a:lumMod val="50000"/>
                    <a:lumOff val="50000"/>
                  </a:schemeClr>
                </a:solidFill>
              </a:rPr>
              <a:t>设计、海报设计、包装设计、名片设计、画册设计、封面设计以及卡片设计，如果学习平面设计的话，并没有说具体哪方面好，因为这十大类其实都是相互</a:t>
            </a:r>
            <a:r>
              <a:rPr lang="zh-CN" altLang="en-US" dirty="0" smtClean="0">
                <a:solidFill>
                  <a:schemeClr val="tx1">
                    <a:lumMod val="50000"/>
                    <a:lumOff val="50000"/>
                  </a:schemeClr>
                </a:solidFill>
              </a:rPr>
              <a:t>联系</a:t>
            </a:r>
            <a:r>
              <a:rPr lang="en-US" altLang="zh-CN" dirty="0">
                <a:solidFill>
                  <a:schemeClr val="tx1">
                    <a:lumMod val="50000"/>
                    <a:lumOff val="50000"/>
                  </a:schemeClr>
                </a:solidFill>
              </a:rPr>
              <a:t> </a:t>
            </a:r>
            <a:r>
              <a:rPr lang="zh-CN" altLang="en-US" dirty="0" smtClean="0">
                <a:solidFill>
                  <a:schemeClr val="tx1">
                    <a:lumMod val="50000"/>
                    <a:lumOff val="50000"/>
                  </a:schemeClr>
                </a:solidFill>
              </a:rPr>
              <a:t>。</a:t>
            </a:r>
            <a:endParaRPr lang="en-US" altLang="zh-CN" dirty="0" smtClean="0">
              <a:solidFill>
                <a:schemeClr val="tx1">
                  <a:lumMod val="50000"/>
                  <a:lumOff val="50000"/>
                </a:schemeClr>
              </a:solidFill>
            </a:endParaRPr>
          </a:p>
          <a:p>
            <a:pPr>
              <a:lnSpc>
                <a:spcPct val="120000"/>
              </a:lnSpc>
            </a:pPr>
            <a:endParaRPr lang="en-US" altLang="zh-CN" dirty="0" smtClean="0">
              <a:solidFill>
                <a:schemeClr val="tx1">
                  <a:lumMod val="50000"/>
                  <a:lumOff val="50000"/>
                </a:schemeClr>
              </a:solidFill>
            </a:endParaRPr>
          </a:p>
          <a:p>
            <a:pPr>
              <a:lnSpc>
                <a:spcPct val="120000"/>
              </a:lnSpc>
            </a:pPr>
            <a:endParaRPr lang="en-US" altLang="zh-CN" dirty="0">
              <a:solidFill>
                <a:schemeClr val="tx1">
                  <a:lumMod val="50000"/>
                  <a:lumOff val="50000"/>
                </a:schemeClr>
              </a:solidFill>
            </a:endParaRPr>
          </a:p>
          <a:p>
            <a:pPr>
              <a:lnSpc>
                <a:spcPct val="120000"/>
              </a:lnSpc>
            </a:pPr>
            <a:endParaRPr lang="en-US" altLang="zh-CN" dirty="0" smtClean="0">
              <a:solidFill>
                <a:schemeClr val="tx1">
                  <a:lumMod val="50000"/>
                  <a:lumOff val="50000"/>
                </a:schemeClr>
              </a:solidFill>
            </a:endParaRPr>
          </a:p>
          <a:p>
            <a:pPr>
              <a:lnSpc>
                <a:spcPct val="120000"/>
              </a:lnSpc>
            </a:pPr>
            <a:r>
              <a:rPr lang="zh-CN" altLang="en-US" dirty="0">
                <a:solidFill>
                  <a:schemeClr val="tx1">
                    <a:lumMod val="50000"/>
                    <a:lumOff val="50000"/>
                  </a:schemeClr>
                </a:solidFill>
              </a:rPr>
              <a:t>标识是一种传达方式，人类活动的环境都需要引导、指示、说明、提醒、警告或介绍，以便人们很快熟悉适应环境，尤其高速发展着的现代社会。印刷、摄影、设计和图像传送的作用越来越重要，这种非语言传送的发展具有了和语言传送相抗衡的竞 争</a:t>
            </a:r>
            <a:r>
              <a:rPr lang="zh-CN" altLang="en-US" dirty="0" smtClean="0">
                <a:solidFill>
                  <a:schemeClr val="tx1">
                    <a:lumMod val="50000"/>
                    <a:lumOff val="50000"/>
                  </a:schemeClr>
                </a:solidFill>
              </a:rPr>
              <a:t>力量。</a:t>
            </a:r>
            <a:endParaRPr lang="zh-CN" altLang="en-US" dirty="0">
              <a:solidFill>
                <a:schemeClr val="tx1">
                  <a:lumMod val="50000"/>
                  <a:lumOff val="50000"/>
                </a:schemeClr>
              </a:solidFill>
            </a:endParaRPr>
          </a:p>
        </p:txBody>
      </p:sp>
      <p:grpSp>
        <p:nvGrpSpPr>
          <p:cNvPr id="20"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4288353" cy="584775"/>
          </a:xfrm>
          <a:prstGeom prst="rect">
            <a:avLst/>
          </a:prstGeom>
          <a:noFill/>
        </p:spPr>
        <p:txBody>
          <a:bodyPr wrap="none" rtlCol="0">
            <a:spAutoFit/>
            <a:scene3d>
              <a:camera prst="orthographicFront"/>
              <a:lightRig rig="threePt" dir="t"/>
            </a:scene3d>
            <a:sp3d contourW="6350"/>
          </a:bodyPr>
          <a:lstStyle/>
          <a:p>
            <a:r>
              <a:rPr lang="zh-CN" altLang="en-US" sz="3200" b="1" dirty="0" smtClean="0">
                <a:solidFill>
                  <a:schemeClr val="accent1"/>
                </a:solidFill>
              </a:rPr>
              <a:t>平面</a:t>
            </a:r>
            <a:r>
              <a:rPr lang="zh-CN" altLang="en-US" sz="3200" b="1" dirty="0">
                <a:solidFill>
                  <a:schemeClr val="accent1"/>
                </a:solidFill>
              </a:rPr>
              <a:t>广告设计应用领域</a:t>
            </a: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a:solidFill>
                  <a:schemeClr val="bg1"/>
                </a:solidFill>
              </a:rPr>
              <a:t>01</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图片 3" descr="图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929" y="1479589"/>
            <a:ext cx="3097787" cy="464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93994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4502048" y="2154875"/>
            <a:ext cx="7160532" cy="1725729"/>
          </a:xfrm>
          <a:prstGeom prst="rect">
            <a:avLst/>
          </a:prstGeom>
        </p:spPr>
        <p:txBody>
          <a:bodyPr wrap="square">
            <a:spAutoFit/>
            <a:scene3d>
              <a:camera prst="orthographicFront"/>
              <a:lightRig rig="threePt" dir="t"/>
            </a:scene3d>
            <a:sp3d contourW="6350"/>
          </a:bodyPr>
          <a:lstStyle/>
          <a:p>
            <a:pPr>
              <a:lnSpc>
                <a:spcPct val="120000"/>
              </a:lnSpc>
            </a:pPr>
            <a:r>
              <a:rPr lang="zh-CN" altLang="en-US" dirty="0">
                <a:solidFill>
                  <a:schemeClr val="tx1">
                    <a:lumMod val="50000"/>
                    <a:lumOff val="50000"/>
                  </a:schemeClr>
                </a:solidFill>
              </a:rPr>
              <a:t>海报设计是基于在计算机平面设计技术应用的基础上，随着广告行业发展所形成的一个新职业。该职业技术的主要特征是对图像、文字、色彩、版面、图形等表达广告的元素，结合广告媒体的使用特征，在计算机上通过相关设计软件来为实现表达广告目的和意图，所进行平面艺术创意性的一种设计活动或过程。</a:t>
            </a:r>
          </a:p>
        </p:txBody>
      </p:sp>
      <p:grpSp>
        <p:nvGrpSpPr>
          <p:cNvPr id="20"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4288353" cy="584775"/>
          </a:xfrm>
          <a:prstGeom prst="rect">
            <a:avLst/>
          </a:prstGeom>
          <a:noFill/>
        </p:spPr>
        <p:txBody>
          <a:bodyPr wrap="none" rtlCol="0">
            <a:spAutoFit/>
            <a:scene3d>
              <a:camera prst="orthographicFront"/>
              <a:lightRig rig="threePt" dir="t"/>
            </a:scene3d>
            <a:sp3d contourW="6350"/>
          </a:bodyPr>
          <a:lstStyle/>
          <a:p>
            <a:r>
              <a:rPr lang="zh-CN" altLang="en-US" sz="3200" b="1" dirty="0" smtClean="0">
                <a:solidFill>
                  <a:schemeClr val="accent1"/>
                </a:solidFill>
              </a:rPr>
              <a:t>平面</a:t>
            </a:r>
            <a:r>
              <a:rPr lang="zh-CN" altLang="en-US" sz="3200" b="1" dirty="0">
                <a:solidFill>
                  <a:schemeClr val="accent1"/>
                </a:solidFill>
              </a:rPr>
              <a:t>广告设计应用领域</a:t>
            </a: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a:solidFill>
                  <a:schemeClr val="bg1"/>
                </a:solidFill>
              </a:rPr>
              <a:t>01</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图片 8" descr="图1-6"/>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785598" y="1631938"/>
            <a:ext cx="3467216" cy="4828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0" descr="图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1163" y="4115440"/>
            <a:ext cx="4229100"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6028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434292" y="5177297"/>
            <a:ext cx="10972787" cy="1421928"/>
          </a:xfrm>
          <a:prstGeom prst="rect">
            <a:avLst/>
          </a:prstGeom>
        </p:spPr>
        <p:txBody>
          <a:bodyPr wrap="square">
            <a:spAutoFit/>
            <a:scene3d>
              <a:camera prst="orthographicFront"/>
              <a:lightRig rig="threePt" dir="t"/>
            </a:scene3d>
            <a:sp3d contourW="6350"/>
          </a:bodyPr>
          <a:lstStyle/>
          <a:p>
            <a:pPr>
              <a:lnSpc>
                <a:spcPct val="120000"/>
              </a:lnSpc>
            </a:pPr>
            <a:r>
              <a:rPr lang="zh-CN" altLang="en-US" dirty="0">
                <a:solidFill>
                  <a:schemeClr val="tx1">
                    <a:lumMod val="50000"/>
                    <a:lumOff val="50000"/>
                  </a:schemeClr>
                </a:solidFill>
              </a:rPr>
              <a:t>在数字化信息时代中，每个人的生活工作学习都离不开各种类型的信息，名片以其特有的形式传递企业、人及业务等信息</a:t>
            </a:r>
            <a:r>
              <a:rPr lang="en-US" altLang="zh-CN" dirty="0">
                <a:solidFill>
                  <a:schemeClr val="tx1">
                    <a:lumMod val="50000"/>
                    <a:lumOff val="50000"/>
                  </a:schemeClr>
                </a:solidFill>
              </a:rPr>
              <a:t>,</a:t>
            </a:r>
            <a:r>
              <a:rPr lang="zh-CN" altLang="en-US" dirty="0">
                <a:solidFill>
                  <a:schemeClr val="tx1">
                    <a:lumMod val="50000"/>
                    <a:lumOff val="50000"/>
                  </a:schemeClr>
                </a:solidFill>
              </a:rPr>
              <a:t>很大程度上方便了我们的</a:t>
            </a:r>
            <a:r>
              <a:rPr lang="zh-CN" altLang="en-US" dirty="0" smtClean="0">
                <a:solidFill>
                  <a:schemeClr val="tx1">
                    <a:lumMod val="50000"/>
                    <a:lumOff val="50000"/>
                  </a:schemeClr>
                </a:solidFill>
              </a:rPr>
              <a:t>生活。</a:t>
            </a:r>
            <a:endParaRPr lang="en-US" altLang="zh-CN" dirty="0" smtClean="0">
              <a:solidFill>
                <a:schemeClr val="tx1">
                  <a:lumMod val="50000"/>
                  <a:lumOff val="50000"/>
                </a:schemeClr>
              </a:solidFill>
            </a:endParaRPr>
          </a:p>
          <a:p>
            <a:pPr>
              <a:lnSpc>
                <a:spcPct val="120000"/>
              </a:lnSpc>
            </a:pPr>
            <a:r>
              <a:rPr lang="zh-CN" altLang="en-US" dirty="0">
                <a:solidFill>
                  <a:schemeClr val="tx1">
                    <a:lumMod val="50000"/>
                    <a:lumOff val="50000"/>
                  </a:schemeClr>
                </a:solidFill>
              </a:rPr>
              <a:t>画册设计依据客户的企业文化，市场推广的策略方向，合理的设计画册的效果，使达到企业品牌和产品广而告之的目的。</a:t>
            </a:r>
          </a:p>
        </p:txBody>
      </p:sp>
      <p:grpSp>
        <p:nvGrpSpPr>
          <p:cNvPr id="20"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4288353" cy="584775"/>
          </a:xfrm>
          <a:prstGeom prst="rect">
            <a:avLst/>
          </a:prstGeom>
          <a:noFill/>
        </p:spPr>
        <p:txBody>
          <a:bodyPr wrap="none" rtlCol="0">
            <a:spAutoFit/>
            <a:scene3d>
              <a:camera prst="orthographicFront"/>
              <a:lightRig rig="threePt" dir="t"/>
            </a:scene3d>
            <a:sp3d contourW="6350"/>
          </a:bodyPr>
          <a:lstStyle/>
          <a:p>
            <a:r>
              <a:rPr lang="zh-CN" altLang="en-US" sz="3200" b="1" dirty="0" smtClean="0">
                <a:solidFill>
                  <a:schemeClr val="accent1"/>
                </a:solidFill>
              </a:rPr>
              <a:t>平面</a:t>
            </a:r>
            <a:r>
              <a:rPr lang="zh-CN" altLang="en-US" sz="3200" b="1" dirty="0">
                <a:solidFill>
                  <a:schemeClr val="accent1"/>
                </a:solidFill>
              </a:rPr>
              <a:t>广告设计应用领域</a:t>
            </a: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a:solidFill>
                  <a:schemeClr val="bg1"/>
                </a:solidFill>
              </a:rPr>
              <a:t>01</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图片 12" descr="图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0686" y="1777948"/>
            <a:ext cx="4838251" cy="3238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3" descr="图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669" y="1754814"/>
            <a:ext cx="4828453" cy="3218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56029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4341172" y="2320673"/>
            <a:ext cx="7321407" cy="3711785"/>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平面广告设计其实就是对点、线、面的巧妙运用和排版，设计师对点、线、面在平面广告设计中的特点和它们之间的相互关系，更好地把握点、线、面在平面广告设计中的灵活应用和提高抽象思维的发展，使平面设计的基本造型要素更好地服务于</a:t>
            </a:r>
            <a:r>
              <a:rPr lang="zh-CN" altLang="en-US" sz="1400" dirty="0" smtClean="0">
                <a:solidFill>
                  <a:schemeClr val="tx1">
                    <a:lumMod val="50000"/>
                    <a:lumOff val="50000"/>
                  </a:schemeClr>
                </a:solidFill>
              </a:rPr>
              <a:t>设计。</a:t>
            </a:r>
            <a:endParaRPr lang="en-US" altLang="zh-CN" sz="1400" dirty="0" smtClean="0">
              <a:solidFill>
                <a:schemeClr val="tx1">
                  <a:lumMod val="50000"/>
                  <a:lumOff val="50000"/>
                </a:schemeClr>
              </a:solidFill>
            </a:endParaRPr>
          </a:p>
          <a:p>
            <a:pPr>
              <a:lnSpc>
                <a:spcPct val="120000"/>
              </a:lnSpc>
            </a:pPr>
            <a:endParaRPr lang="en-US" altLang="zh-CN" sz="1400" dirty="0">
              <a:solidFill>
                <a:schemeClr val="tx1">
                  <a:lumMod val="50000"/>
                  <a:lumOff val="50000"/>
                </a:schemeClr>
              </a:solidFill>
            </a:endParaRPr>
          </a:p>
          <a:p>
            <a:pPr>
              <a:lnSpc>
                <a:spcPct val="120000"/>
              </a:lnSpc>
            </a:pPr>
            <a:r>
              <a:rPr lang="zh-CN" altLang="en-US" sz="1400" dirty="0">
                <a:solidFill>
                  <a:schemeClr val="tx1">
                    <a:lumMod val="50000"/>
                    <a:lumOff val="50000"/>
                  </a:schemeClr>
                </a:solidFill>
              </a:rPr>
              <a:t>很多细小的形象可以理解为点，可以是一个圆、矩形、三角形或其它任意形态。点在本质上是最简洁的形态，是造型的基本元素之一。具有一定的面积和形状，是视觉设计的最小单位</a:t>
            </a:r>
            <a:r>
              <a:rPr lang="zh-CN" altLang="en-US" sz="1400" dirty="0" smtClean="0">
                <a:solidFill>
                  <a:schemeClr val="tx1">
                    <a:lumMod val="50000"/>
                    <a:lumOff val="50000"/>
                  </a:schemeClr>
                </a:solidFill>
              </a:rPr>
              <a:t>。</a:t>
            </a:r>
            <a:endParaRPr lang="en-US" altLang="zh-CN" sz="1400" dirty="0" smtClean="0">
              <a:solidFill>
                <a:schemeClr val="tx1">
                  <a:lumMod val="50000"/>
                  <a:lumOff val="50000"/>
                </a:schemeClr>
              </a:solidFill>
            </a:endParaRPr>
          </a:p>
          <a:p>
            <a:pPr>
              <a:lnSpc>
                <a:spcPct val="120000"/>
              </a:lnSpc>
            </a:pPr>
            <a:endParaRPr lang="en-US" altLang="zh-CN" sz="1400" dirty="0">
              <a:solidFill>
                <a:schemeClr val="tx1">
                  <a:lumMod val="50000"/>
                  <a:lumOff val="50000"/>
                </a:schemeClr>
              </a:solidFill>
            </a:endParaRPr>
          </a:p>
          <a:p>
            <a:pPr>
              <a:lnSpc>
                <a:spcPct val="120000"/>
              </a:lnSpc>
            </a:pPr>
            <a:r>
              <a:rPr lang="zh-CN" altLang="en-US" sz="1400" dirty="0">
                <a:solidFill>
                  <a:schemeClr val="tx1">
                    <a:lumMod val="50000"/>
                    <a:lumOff val="50000"/>
                  </a:schemeClr>
                </a:solidFill>
              </a:rPr>
              <a:t>在动漫作品中，线也是极为重要的元素。线不仅能让人感受到角色的运动，还能看到运动的轨迹。正是因为有了线的引导，读者才能感受到角色的运动趋势和</a:t>
            </a:r>
            <a:r>
              <a:rPr lang="zh-CN" altLang="en-US" sz="1400" dirty="0" smtClean="0">
                <a:solidFill>
                  <a:schemeClr val="tx1">
                    <a:lumMod val="50000"/>
                    <a:lumOff val="50000"/>
                  </a:schemeClr>
                </a:solidFill>
              </a:rPr>
              <a:t>轨迹。</a:t>
            </a:r>
            <a:endParaRPr lang="en-US" altLang="zh-CN" sz="1400" dirty="0" smtClean="0">
              <a:solidFill>
                <a:schemeClr val="tx1">
                  <a:lumMod val="50000"/>
                  <a:lumOff val="50000"/>
                </a:schemeClr>
              </a:solidFill>
            </a:endParaRPr>
          </a:p>
          <a:p>
            <a:pPr>
              <a:lnSpc>
                <a:spcPct val="120000"/>
              </a:lnSpc>
            </a:pPr>
            <a:endParaRPr lang="en-US" altLang="zh-CN" sz="1400" dirty="0">
              <a:solidFill>
                <a:schemeClr val="tx1">
                  <a:lumMod val="50000"/>
                  <a:lumOff val="50000"/>
                </a:schemeClr>
              </a:solidFill>
            </a:endParaRPr>
          </a:p>
          <a:p>
            <a:pPr>
              <a:lnSpc>
                <a:spcPct val="120000"/>
              </a:lnSpc>
            </a:pPr>
            <a:r>
              <a:rPr lang="zh-CN" altLang="en-US" sz="1400" dirty="0">
                <a:solidFill>
                  <a:schemeClr val="tx1">
                    <a:lumMod val="50000"/>
                    <a:lumOff val="50000"/>
                  </a:schemeClr>
                </a:solidFill>
              </a:rPr>
              <a:t>面是图案的基本表现方法之一，应用颇为普遍。面的应用造型浑厚、朴实、多取形象的侧面，十分注意动态，有着很高的艺术成就。民间工艺中的贴花、剪纸、皮影，在面的应用上也各具特色，具有很高的艺术价值。</a:t>
            </a:r>
          </a:p>
          <a:p>
            <a:pPr>
              <a:lnSpc>
                <a:spcPct val="120000"/>
              </a:lnSpc>
            </a:pPr>
            <a:endParaRPr lang="zh-CN" altLang="en-US" sz="1400" dirty="0">
              <a:solidFill>
                <a:schemeClr val="tx1">
                  <a:lumMod val="50000"/>
                  <a:lumOff val="50000"/>
                </a:schemeClr>
              </a:solidFill>
            </a:endParaRPr>
          </a:p>
        </p:txBody>
      </p:sp>
      <p:grpSp>
        <p:nvGrpSpPr>
          <p:cNvPr id="20"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5109091" cy="584775"/>
          </a:xfrm>
          <a:prstGeom prst="rect">
            <a:avLst/>
          </a:prstGeom>
          <a:noFill/>
        </p:spPr>
        <p:txBody>
          <a:bodyPr wrap="none" rtlCol="0">
            <a:spAutoFit/>
            <a:scene3d>
              <a:camera prst="orthographicFront"/>
              <a:lightRig rig="threePt" dir="t"/>
            </a:scene3d>
            <a:sp3d contourW="6350"/>
          </a:bodyPr>
          <a:lstStyle/>
          <a:p>
            <a:pPr lvl="0">
              <a:defRPr/>
            </a:pPr>
            <a:r>
              <a:rPr lang="zh-CN" altLang="en-US" sz="3200" b="1" dirty="0" smtClean="0">
                <a:solidFill>
                  <a:srgbClr val="2980B9"/>
                </a:solidFill>
              </a:rPr>
              <a:t>平面</a:t>
            </a:r>
            <a:r>
              <a:rPr lang="zh-CN" altLang="en-US" sz="3200" b="1" dirty="0">
                <a:solidFill>
                  <a:srgbClr val="2980B9"/>
                </a:solidFill>
              </a:rPr>
              <a:t>广告设计的点、线、面</a:t>
            </a: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smtClean="0">
                <a:solidFill>
                  <a:schemeClr val="bg1"/>
                </a:solidFill>
              </a:rPr>
              <a:t>02</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98" name="图片 19" descr="t01528c78b9ac609ed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4356" y="1691993"/>
            <a:ext cx="2973538" cy="4247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7824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4" name="直接连接符 3"/>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03349" y="366923"/>
            <a:ext cx="3877985" cy="584775"/>
          </a:xfrm>
          <a:prstGeom prst="rect">
            <a:avLst/>
          </a:prstGeom>
          <a:noFill/>
        </p:spPr>
        <p:txBody>
          <a:bodyPr wrap="none" rtlCol="0">
            <a:spAutoFit/>
            <a:scene3d>
              <a:camera prst="orthographicFront"/>
              <a:lightRig rig="threePt" dir="t"/>
            </a:scene3d>
            <a:sp3d contourW="6350"/>
          </a:bodyPr>
          <a:lstStyle/>
          <a:p>
            <a:r>
              <a:rPr lang="zh-CN" altLang="en-US" sz="3200" b="1" dirty="0" smtClean="0">
                <a:solidFill>
                  <a:schemeClr val="accent1"/>
                </a:solidFill>
              </a:rPr>
              <a:t>平面</a:t>
            </a:r>
            <a:r>
              <a:rPr lang="zh-CN" altLang="en-US" sz="3200" b="1" dirty="0">
                <a:solidFill>
                  <a:schemeClr val="accent1"/>
                </a:solidFill>
              </a:rPr>
              <a:t>广告设计的原则</a:t>
            </a:r>
          </a:p>
        </p:txBody>
      </p:sp>
      <p:sp>
        <p:nvSpPr>
          <p:cNvPr id="7" name="文本框 6"/>
          <p:cNvSpPr txBox="1"/>
          <p:nvPr/>
        </p:nvSpPr>
        <p:spPr>
          <a:xfrm>
            <a:off x="521743" y="400325"/>
            <a:ext cx="52770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a:ea typeface="微软雅黑"/>
                <a:cs typeface="+mn-cs"/>
              </a:rPr>
              <a:t>03</a:t>
            </a:r>
            <a:endParaRPr kumimoji="0" lang="zh-CN" altLang="en-US" sz="2400" b="1"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1" name="任意多边形: 形状 10"/>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任意多边形: 形状 11"/>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任意多边形: 形状 12"/>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 name="矩形: 圆角 2"/>
          <p:cNvSpPr/>
          <p:nvPr/>
        </p:nvSpPr>
        <p:spPr>
          <a:xfrm>
            <a:off x="529041" y="1636019"/>
            <a:ext cx="6829581" cy="4856807"/>
          </a:xfrm>
          <a:prstGeom prst="roundRect">
            <a:avLst>
              <a:gd name="adj" fmla="val 5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21527" y="2024543"/>
            <a:ext cx="6444607" cy="4185761"/>
          </a:xfrm>
          <a:prstGeom prst="rect">
            <a:avLst/>
          </a:prstGeom>
        </p:spPr>
        <p:txBody>
          <a:bodyPr wrap="square">
            <a:spAutoFit/>
            <a:scene3d>
              <a:camera prst="orthographicFront"/>
              <a:lightRig rig="threePt" dir="t"/>
            </a:scene3d>
            <a:sp3d contourW="6350"/>
          </a:bodyPr>
          <a:lstStyle/>
          <a:p>
            <a:r>
              <a:rPr lang="zh-CN" altLang="en-US" sz="1400" dirty="0">
                <a:solidFill>
                  <a:schemeClr val="bg1"/>
                </a:solidFill>
              </a:rPr>
              <a:t>以所要表现的内容为中心，进行画面设计的构思、布局、意境的渲染、文字的设计选择等等。</a:t>
            </a:r>
          </a:p>
          <a:p>
            <a:r>
              <a:rPr lang="en-US" altLang="zh-CN" sz="1400" dirty="0">
                <a:solidFill>
                  <a:schemeClr val="bg1"/>
                </a:solidFill>
              </a:rPr>
              <a:t>2</a:t>
            </a:r>
            <a:r>
              <a:rPr lang="zh-CN" altLang="en-US" sz="1400" dirty="0">
                <a:solidFill>
                  <a:schemeClr val="bg1"/>
                </a:solidFill>
              </a:rPr>
              <a:t>、注意平面广告本身的内涵与广告目标的一致性。平面广告的表现方式有说明式、简介式、象征式、暗示式、渲染式及引导式等等。当设计平面广告时以渲染式或引导式为表现方式时，必须注意此时平面广告整体的布局应当使宣传主题突出而不是淹没主题。许多化妆品、饮料的平面广告作品均有此缺陷。调整的重点在于：作为针对性原则的直接要求，用于说明的字体及强调的核心应当置于平面广告图片中的适当位置，一般与目标受众的观察角度一致。通过颜色、字体大小、字体模式来突出针对性，尽可能使图形与文字结合在一个整体性强、主次分明的单元内。</a:t>
            </a:r>
          </a:p>
          <a:p>
            <a:r>
              <a:rPr lang="en-US" altLang="zh-CN" sz="1400" dirty="0">
                <a:solidFill>
                  <a:schemeClr val="bg1"/>
                </a:solidFill>
              </a:rPr>
              <a:t>3</a:t>
            </a:r>
            <a:r>
              <a:rPr lang="zh-CN" altLang="en-US" sz="1400" dirty="0">
                <a:solidFill>
                  <a:schemeClr val="bg1"/>
                </a:solidFill>
              </a:rPr>
              <a:t>、根据针对性原则，平面广告作品的色泽、创意、字体、版式安排等，均应从广告的具体诉求点及目标受众，在此诉求点上的消费意象出发，创作者应深入体会消费者的消费过程与广告作品诉求主题的联结度，体会目标受众的消费过程是否能够受到平面广告作品的直接或间接的暗示、引导、影响或制约。由于不同层次、不同需求、不同消费频率、不同消费过程、不同的消费体验的存在，目标受众对平面广告的感受是各不相同的，对信息传播所依赖的图片、广告语、简介、亮点的突出等的认可情况也是不同的。因此只有深入分析我们对所要针对的目标受众的具体消费特点，只有面对我们所要达到的传播目标，才能更加清楚怎么强化广告作品的</a:t>
            </a:r>
            <a:r>
              <a:rPr lang="zh-CN" altLang="en-US" sz="1400" dirty="0" smtClean="0">
                <a:solidFill>
                  <a:schemeClr val="bg1"/>
                </a:solidFill>
              </a:rPr>
              <a:t>针对性。</a:t>
            </a:r>
            <a:endParaRPr lang="zh-CN" altLang="en-US" sz="1400" dirty="0">
              <a:solidFill>
                <a:schemeClr val="bg1"/>
              </a:solidFill>
            </a:endParaRPr>
          </a:p>
        </p:txBody>
      </p:sp>
      <p:pic>
        <p:nvPicPr>
          <p:cNvPr id="1026" name="图片 23" descr="t016f95be397b38d4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4954" y="1636019"/>
            <a:ext cx="3455805" cy="4856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5087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4" name="直接连接符 3"/>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03349" y="366923"/>
            <a:ext cx="3877985" cy="584775"/>
          </a:xfrm>
          <a:prstGeom prst="rect">
            <a:avLst/>
          </a:prstGeom>
          <a:noFill/>
        </p:spPr>
        <p:txBody>
          <a:bodyPr wrap="none" rtlCol="0">
            <a:spAutoFit/>
            <a:scene3d>
              <a:camera prst="orthographicFront"/>
              <a:lightRig rig="threePt" dir="t"/>
            </a:scene3d>
            <a:sp3d contourW="6350"/>
          </a:bodyPr>
          <a:lstStyle/>
          <a:p>
            <a:r>
              <a:rPr lang="zh-CN" altLang="en-US" sz="3200" b="1" dirty="0" smtClean="0">
                <a:solidFill>
                  <a:schemeClr val="accent1"/>
                </a:solidFill>
              </a:rPr>
              <a:t>平面</a:t>
            </a:r>
            <a:r>
              <a:rPr lang="zh-CN" altLang="en-US" sz="3200" b="1" dirty="0">
                <a:solidFill>
                  <a:schemeClr val="accent1"/>
                </a:solidFill>
              </a:rPr>
              <a:t>广告设计的原则</a:t>
            </a:r>
          </a:p>
        </p:txBody>
      </p:sp>
      <p:sp>
        <p:nvSpPr>
          <p:cNvPr id="7" name="文本框 6"/>
          <p:cNvSpPr txBox="1"/>
          <p:nvPr/>
        </p:nvSpPr>
        <p:spPr>
          <a:xfrm>
            <a:off x="521743" y="400325"/>
            <a:ext cx="52770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a:ea typeface="微软雅黑"/>
                <a:cs typeface="+mn-cs"/>
              </a:rPr>
              <a:t>03</a:t>
            </a:r>
            <a:endParaRPr kumimoji="0" lang="zh-CN" altLang="en-US" sz="2400" b="1"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1" name="任意多边形: 形状 10"/>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任意多边形: 形状 11"/>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任意多边形: 形状 12"/>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 name="矩形: 圆角 2"/>
          <p:cNvSpPr/>
          <p:nvPr/>
        </p:nvSpPr>
        <p:spPr>
          <a:xfrm>
            <a:off x="529041" y="1636019"/>
            <a:ext cx="6829581" cy="4856807"/>
          </a:xfrm>
          <a:prstGeom prst="roundRect">
            <a:avLst>
              <a:gd name="adj" fmla="val 5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21527" y="2024543"/>
            <a:ext cx="6444607" cy="3323987"/>
          </a:xfrm>
          <a:prstGeom prst="rect">
            <a:avLst/>
          </a:prstGeom>
        </p:spPr>
        <p:txBody>
          <a:bodyPr wrap="square">
            <a:spAutoFit/>
            <a:scene3d>
              <a:camera prst="orthographicFront"/>
              <a:lightRig rig="threePt" dir="t"/>
            </a:scene3d>
            <a:sp3d contourW="6350"/>
          </a:bodyPr>
          <a:lstStyle/>
          <a:p>
            <a:r>
              <a:rPr lang="zh-CN" altLang="en-US" sz="1400" dirty="0">
                <a:solidFill>
                  <a:schemeClr val="bg1"/>
                </a:solidFill>
              </a:rPr>
              <a:t>版面的简洁性要求</a:t>
            </a:r>
            <a:r>
              <a:rPr lang="zh-CN" altLang="en-US" sz="1400" dirty="0" smtClean="0">
                <a:solidFill>
                  <a:schemeClr val="bg1"/>
                </a:solidFill>
              </a:rPr>
              <a:t>：</a:t>
            </a:r>
            <a:endParaRPr lang="en-US" altLang="zh-CN" sz="1400" dirty="0" smtClean="0">
              <a:solidFill>
                <a:schemeClr val="bg1"/>
              </a:solidFill>
            </a:endParaRPr>
          </a:p>
          <a:p>
            <a:endParaRPr lang="zh-CN" altLang="en-US" sz="1400" dirty="0">
              <a:solidFill>
                <a:schemeClr val="bg1"/>
              </a:solidFill>
            </a:endParaRPr>
          </a:p>
          <a:p>
            <a:r>
              <a:rPr lang="zh-CN" altLang="en-US" sz="1400" dirty="0">
                <a:solidFill>
                  <a:schemeClr val="bg1"/>
                </a:solidFill>
              </a:rPr>
              <a:t>　　</a:t>
            </a:r>
            <a:r>
              <a:rPr lang="en-US" altLang="zh-CN" sz="1400" dirty="0">
                <a:solidFill>
                  <a:schemeClr val="bg1"/>
                </a:solidFill>
              </a:rPr>
              <a:t>1</a:t>
            </a:r>
            <a:r>
              <a:rPr lang="zh-CN" altLang="en-US" sz="1400" dirty="0">
                <a:solidFill>
                  <a:schemeClr val="bg1"/>
                </a:solidFill>
              </a:rPr>
              <a:t>、表达信息简明扼要，一清二楚。广告图片创意的单义性，广告作品中文字较少而且异常精炼；图片与字体布置相当讲究，大体按照三大块来处理的原则性设计，即图片、广告语与说明文字三部分。整体布局应当具有层次性、互补性、对称性、协调性、构造性等特征。这一切说明，为的无非是广告作品的明晰性、简洁性，便于目标受众理解、判断，利于目标受众主观上愿意注意</a:t>
            </a:r>
            <a:r>
              <a:rPr lang="zh-CN" altLang="en-US" sz="1400" dirty="0" smtClean="0">
                <a:solidFill>
                  <a:schemeClr val="bg1"/>
                </a:solidFill>
              </a:rPr>
              <a:t>。</a:t>
            </a:r>
            <a:endParaRPr lang="en-US" altLang="zh-CN" sz="1400" dirty="0" smtClean="0">
              <a:solidFill>
                <a:schemeClr val="bg1"/>
              </a:solidFill>
            </a:endParaRPr>
          </a:p>
          <a:p>
            <a:endParaRPr lang="zh-CN" altLang="en-US" sz="1400" dirty="0">
              <a:solidFill>
                <a:schemeClr val="bg1"/>
              </a:solidFill>
            </a:endParaRPr>
          </a:p>
          <a:p>
            <a:r>
              <a:rPr lang="zh-CN" altLang="en-US" sz="1400" dirty="0">
                <a:solidFill>
                  <a:schemeClr val="bg1"/>
                </a:solidFill>
              </a:rPr>
              <a:t>　　</a:t>
            </a:r>
            <a:r>
              <a:rPr lang="en-US" altLang="zh-CN" sz="1400" dirty="0">
                <a:solidFill>
                  <a:schemeClr val="bg1"/>
                </a:solidFill>
              </a:rPr>
              <a:t>2</a:t>
            </a:r>
            <a:r>
              <a:rPr lang="zh-CN" altLang="en-US" sz="1400" dirty="0">
                <a:solidFill>
                  <a:schemeClr val="bg1"/>
                </a:solidFill>
              </a:rPr>
              <a:t>、颜色及图案选择单一性强。主色彩清晰鲜明，过渡色较少，颜色层次性好。真正能够给人以清晰良好印象的平面广告作品，必然是色泽均衡、画面重点一目了然，字体布置精当的，所有要表达的信息主次分明、有条不紊地共融于一个表现单元中</a:t>
            </a:r>
            <a:r>
              <a:rPr lang="zh-CN" altLang="en-US" sz="1400" dirty="0" smtClean="0">
                <a:solidFill>
                  <a:schemeClr val="bg1"/>
                </a:solidFill>
              </a:rPr>
              <a:t>。</a:t>
            </a:r>
            <a:endParaRPr lang="en-US" altLang="zh-CN" sz="1400" dirty="0" smtClean="0">
              <a:solidFill>
                <a:schemeClr val="bg1"/>
              </a:solidFill>
            </a:endParaRPr>
          </a:p>
          <a:p>
            <a:endParaRPr lang="zh-CN" altLang="en-US" sz="1400" dirty="0">
              <a:solidFill>
                <a:schemeClr val="bg1"/>
              </a:solidFill>
            </a:endParaRPr>
          </a:p>
          <a:p>
            <a:r>
              <a:rPr lang="en-US" altLang="zh-CN" sz="1400" dirty="0">
                <a:solidFill>
                  <a:schemeClr val="bg1"/>
                </a:solidFill>
              </a:rPr>
              <a:t>3</a:t>
            </a:r>
            <a:r>
              <a:rPr lang="zh-CN" altLang="en-US" sz="1400" dirty="0">
                <a:solidFill>
                  <a:schemeClr val="bg1"/>
                </a:solidFill>
              </a:rPr>
              <a:t>、创意本身易于理解，广告宣传主题的表现方式相对于其特定的消费者及可能影响到的其他非目标受众而言浅显易懂，不至于让他们不知要表达</a:t>
            </a:r>
            <a:r>
              <a:rPr lang="zh-CN" altLang="en-US" sz="1400" dirty="0" smtClean="0">
                <a:solidFill>
                  <a:schemeClr val="bg1"/>
                </a:solidFill>
              </a:rPr>
              <a:t>什么。</a:t>
            </a:r>
            <a:endParaRPr lang="zh-CN" altLang="en-US" sz="1400" dirty="0">
              <a:solidFill>
                <a:schemeClr val="bg1"/>
              </a:solidFill>
            </a:endParaRPr>
          </a:p>
        </p:txBody>
      </p:sp>
      <p:pic>
        <p:nvPicPr>
          <p:cNvPr id="2050" name="图片 24" descr="图1-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3700" y="1566444"/>
            <a:ext cx="3327059" cy="4926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67769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4" name="直接连接符 3"/>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03349" y="366923"/>
            <a:ext cx="3877985" cy="584775"/>
          </a:xfrm>
          <a:prstGeom prst="rect">
            <a:avLst/>
          </a:prstGeom>
          <a:noFill/>
        </p:spPr>
        <p:txBody>
          <a:bodyPr wrap="none" rtlCol="0">
            <a:spAutoFit/>
            <a:scene3d>
              <a:camera prst="orthographicFront"/>
              <a:lightRig rig="threePt" dir="t"/>
            </a:scene3d>
            <a:sp3d contourW="6350"/>
          </a:bodyPr>
          <a:lstStyle/>
          <a:p>
            <a:r>
              <a:rPr lang="zh-CN" altLang="en-US" sz="3200" b="1" dirty="0" smtClean="0">
                <a:solidFill>
                  <a:schemeClr val="accent1"/>
                </a:solidFill>
              </a:rPr>
              <a:t>平面</a:t>
            </a:r>
            <a:r>
              <a:rPr lang="zh-CN" altLang="en-US" sz="3200" b="1" dirty="0">
                <a:solidFill>
                  <a:schemeClr val="accent1"/>
                </a:solidFill>
              </a:rPr>
              <a:t>广告设计的原则</a:t>
            </a:r>
          </a:p>
        </p:txBody>
      </p:sp>
      <p:sp>
        <p:nvSpPr>
          <p:cNvPr id="7" name="文本框 6"/>
          <p:cNvSpPr txBox="1"/>
          <p:nvPr/>
        </p:nvSpPr>
        <p:spPr>
          <a:xfrm>
            <a:off x="521743" y="400325"/>
            <a:ext cx="52770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smtClean="0">
                <a:ln>
                  <a:noFill/>
                </a:ln>
                <a:solidFill>
                  <a:srgbClr val="FFFFFF"/>
                </a:solidFill>
                <a:effectLst/>
                <a:uLnTx/>
                <a:uFillTx/>
                <a:latin typeface="Arial"/>
                <a:ea typeface="微软雅黑"/>
                <a:cs typeface="+mn-cs"/>
              </a:rPr>
              <a:t>03</a:t>
            </a:r>
            <a:endParaRPr kumimoji="0" lang="zh-CN" altLang="en-US" sz="2400" b="1"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1" name="任意多边形: 形状 10"/>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任意多边形: 形状 11"/>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任意多边形: 形状 12"/>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 name="矩形: 圆角 2"/>
          <p:cNvSpPr/>
          <p:nvPr/>
        </p:nvSpPr>
        <p:spPr>
          <a:xfrm>
            <a:off x="785597" y="5422578"/>
            <a:ext cx="10833093" cy="944488"/>
          </a:xfrm>
          <a:prstGeom prst="roundRect">
            <a:avLst>
              <a:gd name="adj" fmla="val 5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21973" y="5628401"/>
            <a:ext cx="10640607" cy="738664"/>
          </a:xfrm>
          <a:prstGeom prst="rect">
            <a:avLst/>
          </a:prstGeom>
        </p:spPr>
        <p:txBody>
          <a:bodyPr wrap="square">
            <a:spAutoFit/>
            <a:scene3d>
              <a:camera prst="orthographicFront"/>
              <a:lightRig rig="threePt" dir="t"/>
            </a:scene3d>
            <a:sp3d contourW="6350"/>
          </a:bodyPr>
          <a:lstStyle/>
          <a:p>
            <a:r>
              <a:rPr lang="zh-CN" altLang="en-US" sz="1400" dirty="0">
                <a:solidFill>
                  <a:schemeClr val="bg1"/>
                </a:solidFill>
              </a:rPr>
              <a:t>广告创意的表现范畴很多。不仅反映在其构思的巧妙、暗示的精当、象征的明晰、内在连结度的高度重合，也在于其动作性、构造性、自然性方面。好的创意必然简单明了，必然易于用图形、标识、符号及文字来表达，必然能深入地体现广告主题，达成一定的广告目标。</a:t>
            </a:r>
          </a:p>
        </p:txBody>
      </p:sp>
      <p:pic>
        <p:nvPicPr>
          <p:cNvPr id="3074" name="图片 25" descr="t01b65988eb2ab3dcb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8202" y="1265117"/>
            <a:ext cx="5706164" cy="405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7723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223</TotalTime>
  <Words>1345</Words>
  <Application>Microsoft Office PowerPoint</Application>
  <PresentationFormat>宽屏</PresentationFormat>
  <Paragraphs>74</Paragraphs>
  <Slides>12</Slides>
  <Notes>12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等线</vt:lpstr>
      <vt:lpstr>黑体</vt:lpstr>
      <vt:lpstr>楷体</vt:lpstr>
      <vt:lpstr>时尚中黑简体</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dc:title>
  <dc:creator>第一PPT</dc:creator>
  <cp:keywords>www.1ppt.com</cp:keywords>
  <dc:description>www.1ppt.com</dc:description>
  <cp:lastModifiedBy>ASUS</cp:lastModifiedBy>
  <cp:revision>56</cp:revision>
  <dcterms:created xsi:type="dcterms:W3CDTF">2017-05-13T03:05:43Z</dcterms:created>
  <dcterms:modified xsi:type="dcterms:W3CDTF">2020-02-29T04:49:00Z</dcterms:modified>
</cp:coreProperties>
</file>